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70" r:id="rId8"/>
    <p:sldId id="271" r:id="rId9"/>
    <p:sldId id="261" r:id="rId10"/>
    <p:sldId id="267" r:id="rId11"/>
    <p:sldId id="268" r:id="rId12"/>
    <p:sldId id="273" r:id="rId13"/>
    <p:sldId id="283" r:id="rId14"/>
    <p:sldId id="263" r:id="rId15"/>
    <p:sldId id="274" r:id="rId16"/>
    <p:sldId id="276" r:id="rId17"/>
    <p:sldId id="277" r:id="rId18"/>
    <p:sldId id="278" r:id="rId19"/>
    <p:sldId id="279" r:id="rId20"/>
    <p:sldId id="275" r:id="rId21"/>
    <p:sldId id="280" r:id="rId22"/>
    <p:sldId id="281" r:id="rId23"/>
    <p:sldId id="284" r:id="rId24"/>
    <p:sldId id="287" r:id="rId25"/>
    <p:sldId id="285" r:id="rId26"/>
    <p:sldId id="286" r:id="rId27"/>
    <p:sldId id="288" r:id="rId28"/>
    <p:sldId id="289" r:id="rId29"/>
    <p:sldId id="290" r:id="rId30"/>
    <p:sldId id="29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524CE1F-BC42-4C49-A4D6-F0527A419B74}">
          <p14:sldIdLst>
            <p14:sldId id="256"/>
            <p14:sldId id="257"/>
            <p14:sldId id="258"/>
            <p14:sldId id="259"/>
            <p14:sldId id="260"/>
            <p14:sldId id="272"/>
            <p14:sldId id="270"/>
            <p14:sldId id="271"/>
            <p14:sldId id="261"/>
            <p14:sldId id="267"/>
            <p14:sldId id="268"/>
            <p14:sldId id="273"/>
            <p14:sldId id="283"/>
            <p14:sldId id="263"/>
            <p14:sldId id="274"/>
            <p14:sldId id="276"/>
            <p14:sldId id="277"/>
            <p14:sldId id="278"/>
            <p14:sldId id="279"/>
            <p14:sldId id="275"/>
            <p14:sldId id="280"/>
            <p14:sldId id="281"/>
            <p14:sldId id="284"/>
            <p14:sldId id="287"/>
            <p14:sldId id="285"/>
            <p14:sldId id="286"/>
            <p14:sldId id="288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001C"/>
    <a:srgbClr val="94253C"/>
    <a:srgbClr val="936D43"/>
    <a:srgbClr val="3D5F90"/>
    <a:srgbClr val="0B775B"/>
    <a:srgbClr val="0066FF"/>
    <a:srgbClr val="333F50"/>
    <a:srgbClr val="DCA314"/>
    <a:srgbClr val="89DFE3"/>
    <a:srgbClr val="895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372" y="-186"/>
      </p:cViewPr>
      <p:guideLst>
        <p:guide orient="horz" pos="2280"/>
        <p:guide pos="39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9E85-3A7A-42A9-B2B2-C3A22BC94E61}" type="datetimeFigureOut">
              <a:rPr lang="en-US" smtClean="0"/>
              <a:t>20/06/2023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6B02-74A4-4382-807E-F8E9E961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9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9E85-3A7A-42A9-B2B2-C3A22BC94E61}" type="datetimeFigureOut">
              <a:rPr lang="en-US" smtClean="0"/>
              <a:t>20/06/2023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6B02-74A4-4382-807E-F8E9E961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86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9E85-3A7A-42A9-B2B2-C3A22BC94E61}" type="datetimeFigureOut">
              <a:rPr lang="en-US" smtClean="0"/>
              <a:t>20/06/2023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6B02-74A4-4382-807E-F8E9E961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7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9E85-3A7A-42A9-B2B2-C3A22BC94E61}" type="datetimeFigureOut">
              <a:rPr lang="en-US" smtClean="0"/>
              <a:t>20/06/2023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6B02-74A4-4382-807E-F8E9E961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9E85-3A7A-42A9-B2B2-C3A22BC94E61}" type="datetimeFigureOut">
              <a:rPr lang="en-US" smtClean="0"/>
              <a:t>20/06/2023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6B02-74A4-4382-807E-F8E9E961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05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9E85-3A7A-42A9-B2B2-C3A22BC94E61}" type="datetimeFigureOut">
              <a:rPr lang="en-US" smtClean="0"/>
              <a:t>20/06/2023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6B02-74A4-4382-807E-F8E9E961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22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9E85-3A7A-42A9-B2B2-C3A22BC94E61}" type="datetimeFigureOut">
              <a:rPr lang="en-US" smtClean="0"/>
              <a:t>20/06/2023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6B02-74A4-4382-807E-F8E9E961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91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9E85-3A7A-42A9-B2B2-C3A22BC94E61}" type="datetimeFigureOut">
              <a:rPr lang="en-US" smtClean="0"/>
              <a:t>20/06/2023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6B02-74A4-4382-807E-F8E9E961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88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9E85-3A7A-42A9-B2B2-C3A22BC94E61}" type="datetimeFigureOut">
              <a:rPr lang="en-US" smtClean="0"/>
              <a:t>20/06/2023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6B02-74A4-4382-807E-F8E9E961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7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9E85-3A7A-42A9-B2B2-C3A22BC94E61}" type="datetimeFigureOut">
              <a:rPr lang="en-US" smtClean="0"/>
              <a:t>20/06/2023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6B02-74A4-4382-807E-F8E9E961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01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9E85-3A7A-42A9-B2B2-C3A22BC94E61}" type="datetimeFigureOut">
              <a:rPr lang="en-US" smtClean="0"/>
              <a:t>20/06/2023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6B02-74A4-4382-807E-F8E9E961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2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rgbClr val="230023">
                <a:lumMod val="83000"/>
              </a:srgbClr>
            </a:gs>
            <a:gs pos="0">
              <a:srgbClr val="2C002C">
                <a:lumMod val="87000"/>
              </a:srgbClr>
            </a:gs>
            <a:gs pos="100000">
              <a:schemeClr val="tx1">
                <a:lumMod val="100000"/>
                <a:alpha val="99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99E85-3A7A-42A9-B2B2-C3A22BC94E61}" type="datetimeFigureOut">
              <a:rPr lang="en-US" smtClean="0"/>
              <a:t>20/06/2023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06B02-74A4-4382-807E-F8E9E961F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sv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90.png"/><Relationship Id="rId21" Type="http://schemas.openxmlformats.org/officeDocument/2006/relationships/image" Target="../media/image69.svg"/><Relationship Id="rId34" Type="http://schemas.openxmlformats.org/officeDocument/2006/relationships/image" Target="../media/image86.png"/><Relationship Id="rId7" Type="http://schemas.openxmlformats.org/officeDocument/2006/relationships/image" Target="../media/image11.svg"/><Relationship Id="rId12" Type="http://schemas.openxmlformats.org/officeDocument/2006/relationships/image" Target="../media/image17.png"/><Relationship Id="rId17" Type="http://schemas.openxmlformats.org/officeDocument/2006/relationships/image" Target="../media/image65.svg"/><Relationship Id="rId25" Type="http://schemas.openxmlformats.org/officeDocument/2006/relationships/image" Target="../media/image73.svg"/><Relationship Id="rId33" Type="http://schemas.openxmlformats.org/officeDocument/2006/relationships/image" Target="../media/image85.png"/><Relationship Id="rId38" Type="http://schemas.openxmlformats.org/officeDocument/2006/relationships/image" Target="../media/image78.png"/><Relationship Id="rId2" Type="http://schemas.openxmlformats.org/officeDocument/2006/relationships/image" Target="../media/image6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24" Type="http://schemas.openxmlformats.org/officeDocument/2006/relationships/image" Target="../media/image72.png"/><Relationship Id="rId32" Type="http://schemas.openxmlformats.org/officeDocument/2006/relationships/image" Target="../media/image84.png"/><Relationship Id="rId37" Type="http://schemas.openxmlformats.org/officeDocument/2006/relationships/image" Target="../media/image89.png"/><Relationship Id="rId40" Type="http://schemas.openxmlformats.org/officeDocument/2006/relationships/image" Target="../media/image91.png"/><Relationship Id="rId5" Type="http://schemas.openxmlformats.org/officeDocument/2006/relationships/image" Target="../media/image9.svg"/><Relationship Id="rId15" Type="http://schemas.openxmlformats.org/officeDocument/2006/relationships/image" Target="../media/image63.png"/><Relationship Id="rId23" Type="http://schemas.openxmlformats.org/officeDocument/2006/relationships/image" Target="../media/image71.svg"/><Relationship Id="rId28" Type="http://schemas.openxmlformats.org/officeDocument/2006/relationships/image" Target="../media/image76.png"/><Relationship Id="rId36" Type="http://schemas.openxmlformats.org/officeDocument/2006/relationships/image" Target="../media/image88.png"/><Relationship Id="rId10" Type="http://schemas.openxmlformats.org/officeDocument/2006/relationships/image" Target="../media/image14.png"/><Relationship Id="rId19" Type="http://schemas.openxmlformats.org/officeDocument/2006/relationships/image" Target="../media/image67.svg"/><Relationship Id="rId31" Type="http://schemas.openxmlformats.org/officeDocument/2006/relationships/image" Target="../media/image83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svg"/><Relationship Id="rId30" Type="http://schemas.openxmlformats.org/officeDocument/2006/relationships/image" Target="../media/image82.png"/><Relationship Id="rId35" Type="http://schemas.openxmlformats.org/officeDocument/2006/relationships/image" Target="../media/image87.png"/><Relationship Id="rId8" Type="http://schemas.openxmlformats.org/officeDocument/2006/relationships/image" Target="../media/image12.png"/><Relationship Id="rId3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65.svg"/><Relationship Id="rId26" Type="http://schemas.openxmlformats.org/officeDocument/2006/relationships/image" Target="../media/image73.svg"/><Relationship Id="rId39" Type="http://schemas.openxmlformats.org/officeDocument/2006/relationships/image" Target="../media/image93.png"/><Relationship Id="rId21" Type="http://schemas.openxmlformats.org/officeDocument/2006/relationships/image" Target="../media/image68.png"/><Relationship Id="rId34" Type="http://schemas.openxmlformats.org/officeDocument/2006/relationships/image" Target="../media/image84.png"/><Relationship Id="rId42" Type="http://schemas.openxmlformats.org/officeDocument/2006/relationships/image" Target="../media/image96.png"/><Relationship Id="rId7" Type="http://schemas.openxmlformats.org/officeDocument/2006/relationships/image" Target="../media/image10.png"/><Relationship Id="rId2" Type="http://schemas.openxmlformats.org/officeDocument/2006/relationships/image" Target="../media/image78.png"/><Relationship Id="rId16" Type="http://schemas.openxmlformats.org/officeDocument/2006/relationships/image" Target="../media/image63.png"/><Relationship Id="rId20" Type="http://schemas.openxmlformats.org/officeDocument/2006/relationships/image" Target="../media/image67.svg"/><Relationship Id="rId29" Type="http://schemas.openxmlformats.org/officeDocument/2006/relationships/image" Target="../media/image76.png"/><Relationship Id="rId41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24" Type="http://schemas.openxmlformats.org/officeDocument/2006/relationships/image" Target="../media/image71.svg"/><Relationship Id="rId32" Type="http://schemas.openxmlformats.org/officeDocument/2006/relationships/image" Target="../media/image83.png"/><Relationship Id="rId37" Type="http://schemas.openxmlformats.org/officeDocument/2006/relationships/image" Target="../media/image90.png"/><Relationship Id="rId40" Type="http://schemas.openxmlformats.org/officeDocument/2006/relationships/image" Target="../media/image94.png"/><Relationship Id="rId5" Type="http://schemas.openxmlformats.org/officeDocument/2006/relationships/image" Target="../media/image8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svg"/><Relationship Id="rId36" Type="http://schemas.openxmlformats.org/officeDocument/2006/relationships/image" Target="../media/image89.png"/><Relationship Id="rId10" Type="http://schemas.openxmlformats.org/officeDocument/2006/relationships/image" Target="../media/image13.svg"/><Relationship Id="rId19" Type="http://schemas.openxmlformats.org/officeDocument/2006/relationships/image" Target="../media/image66.png"/><Relationship Id="rId31" Type="http://schemas.openxmlformats.org/officeDocument/2006/relationships/image" Target="../media/image82.png"/><Relationship Id="rId44" Type="http://schemas.openxmlformats.org/officeDocument/2006/relationships/image" Target="../media/image98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8.svg"/><Relationship Id="rId22" Type="http://schemas.openxmlformats.org/officeDocument/2006/relationships/image" Target="../media/image69.sv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5.png"/><Relationship Id="rId43" Type="http://schemas.openxmlformats.org/officeDocument/2006/relationships/image" Target="../media/image97.png"/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12" Type="http://schemas.openxmlformats.org/officeDocument/2006/relationships/image" Target="../media/image15.sv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7.png"/><Relationship Id="rId38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65.svg"/><Relationship Id="rId26" Type="http://schemas.openxmlformats.org/officeDocument/2006/relationships/image" Target="../media/image73.svg"/><Relationship Id="rId39" Type="http://schemas.openxmlformats.org/officeDocument/2006/relationships/image" Target="../media/image93.png"/><Relationship Id="rId21" Type="http://schemas.openxmlformats.org/officeDocument/2006/relationships/image" Target="../media/image68.png"/><Relationship Id="rId34" Type="http://schemas.openxmlformats.org/officeDocument/2006/relationships/image" Target="../media/image84.png"/><Relationship Id="rId42" Type="http://schemas.openxmlformats.org/officeDocument/2006/relationships/image" Target="../media/image96.png"/><Relationship Id="rId47" Type="http://schemas.openxmlformats.org/officeDocument/2006/relationships/image" Target="../media/image101.png"/><Relationship Id="rId7" Type="http://schemas.openxmlformats.org/officeDocument/2006/relationships/image" Target="../media/image10.png"/><Relationship Id="rId2" Type="http://schemas.openxmlformats.org/officeDocument/2006/relationships/image" Target="../media/image78.png"/><Relationship Id="rId16" Type="http://schemas.openxmlformats.org/officeDocument/2006/relationships/image" Target="../media/image63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24" Type="http://schemas.openxmlformats.org/officeDocument/2006/relationships/image" Target="../media/image71.svg"/><Relationship Id="rId32" Type="http://schemas.openxmlformats.org/officeDocument/2006/relationships/image" Target="../media/image83.png"/><Relationship Id="rId37" Type="http://schemas.openxmlformats.org/officeDocument/2006/relationships/image" Target="../media/image90.png"/><Relationship Id="rId40" Type="http://schemas.openxmlformats.org/officeDocument/2006/relationships/image" Target="../media/image94.png"/><Relationship Id="rId45" Type="http://schemas.openxmlformats.org/officeDocument/2006/relationships/image" Target="../media/image99.png"/><Relationship Id="rId5" Type="http://schemas.openxmlformats.org/officeDocument/2006/relationships/image" Target="../media/image8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svg"/><Relationship Id="rId36" Type="http://schemas.openxmlformats.org/officeDocument/2006/relationships/image" Target="../media/image89.png"/><Relationship Id="rId10" Type="http://schemas.openxmlformats.org/officeDocument/2006/relationships/image" Target="../media/image13.svg"/><Relationship Id="rId19" Type="http://schemas.openxmlformats.org/officeDocument/2006/relationships/image" Target="../media/image66.png"/><Relationship Id="rId31" Type="http://schemas.openxmlformats.org/officeDocument/2006/relationships/image" Target="../media/image82.png"/><Relationship Id="rId44" Type="http://schemas.openxmlformats.org/officeDocument/2006/relationships/image" Target="../media/image98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8.svg"/><Relationship Id="rId22" Type="http://schemas.openxmlformats.org/officeDocument/2006/relationships/image" Target="../media/image69.sv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5.png"/><Relationship Id="rId43" Type="http://schemas.openxmlformats.org/officeDocument/2006/relationships/image" Target="../media/image97.png"/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12" Type="http://schemas.openxmlformats.org/officeDocument/2006/relationships/image" Target="../media/image15.sv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7.png"/><Relationship Id="rId38" Type="http://schemas.openxmlformats.org/officeDocument/2006/relationships/image" Target="../media/image92.png"/><Relationship Id="rId46" Type="http://schemas.openxmlformats.org/officeDocument/2006/relationships/image" Target="../media/image100.png"/><Relationship Id="rId20" Type="http://schemas.openxmlformats.org/officeDocument/2006/relationships/image" Target="../media/image67.svg"/><Relationship Id="rId41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svg"/><Relationship Id="rId18" Type="http://schemas.openxmlformats.org/officeDocument/2006/relationships/image" Target="../media/image105.svg"/><Relationship Id="rId26" Type="http://schemas.openxmlformats.org/officeDocument/2006/relationships/image" Target="../media/image67.svg"/><Relationship Id="rId3" Type="http://schemas.openxmlformats.org/officeDocument/2006/relationships/image" Target="../media/image7.svg"/><Relationship Id="rId21" Type="http://schemas.openxmlformats.org/officeDocument/2006/relationships/image" Target="../media/image108.png"/><Relationship Id="rId34" Type="http://schemas.openxmlformats.org/officeDocument/2006/relationships/image" Target="../media/image115.png"/><Relationship Id="rId7" Type="http://schemas.openxmlformats.org/officeDocument/2006/relationships/image" Target="../media/image11.svg"/><Relationship Id="rId12" Type="http://schemas.openxmlformats.org/officeDocument/2006/relationships/image" Target="../media/image17.png"/><Relationship Id="rId17" Type="http://schemas.openxmlformats.org/officeDocument/2006/relationships/image" Target="../media/image104.png"/><Relationship Id="rId25" Type="http://schemas.openxmlformats.org/officeDocument/2006/relationships/image" Target="../media/image66.png"/><Relationship Id="rId33" Type="http://schemas.openxmlformats.org/officeDocument/2006/relationships/image" Target="../media/image114.png"/><Relationship Id="rId2" Type="http://schemas.openxmlformats.org/officeDocument/2006/relationships/image" Target="../media/image6.png"/><Relationship Id="rId16" Type="http://schemas.openxmlformats.org/officeDocument/2006/relationships/image" Target="../media/image103.svg"/><Relationship Id="rId20" Type="http://schemas.openxmlformats.org/officeDocument/2006/relationships/image" Target="../media/image107.sv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24" Type="http://schemas.openxmlformats.org/officeDocument/2006/relationships/image" Target="../media/image65.svg"/><Relationship Id="rId32" Type="http://schemas.openxmlformats.org/officeDocument/2006/relationships/image" Target="../media/image113.png"/><Relationship Id="rId5" Type="http://schemas.openxmlformats.org/officeDocument/2006/relationships/image" Target="../media/image9.svg"/><Relationship Id="rId15" Type="http://schemas.openxmlformats.org/officeDocument/2006/relationships/image" Target="../media/image102.png"/><Relationship Id="rId23" Type="http://schemas.openxmlformats.org/officeDocument/2006/relationships/image" Target="../media/image64.png"/><Relationship Id="rId28" Type="http://schemas.openxmlformats.org/officeDocument/2006/relationships/image" Target="../media/image69.svg"/><Relationship Id="rId36" Type="http://schemas.openxmlformats.org/officeDocument/2006/relationships/image" Target="../media/image77.png"/><Relationship Id="rId10" Type="http://schemas.openxmlformats.org/officeDocument/2006/relationships/image" Target="../media/image14.png"/><Relationship Id="rId19" Type="http://schemas.openxmlformats.org/officeDocument/2006/relationships/image" Target="../media/image106.png"/><Relationship Id="rId31" Type="http://schemas.openxmlformats.org/officeDocument/2006/relationships/image" Target="../media/image112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63.png"/><Relationship Id="rId22" Type="http://schemas.openxmlformats.org/officeDocument/2006/relationships/image" Target="../media/image109.svg"/><Relationship Id="rId27" Type="http://schemas.openxmlformats.org/officeDocument/2006/relationships/image" Target="../media/image68.png"/><Relationship Id="rId30" Type="http://schemas.openxmlformats.org/officeDocument/2006/relationships/image" Target="../media/image111.png"/><Relationship Id="rId35" Type="http://schemas.openxmlformats.org/officeDocument/2006/relationships/image" Target="../media/image116.png"/><Relationship Id="rId8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svg"/><Relationship Id="rId18" Type="http://schemas.openxmlformats.org/officeDocument/2006/relationships/image" Target="../media/image105.svg"/><Relationship Id="rId26" Type="http://schemas.openxmlformats.org/officeDocument/2006/relationships/image" Target="../media/image67.svg"/><Relationship Id="rId39" Type="http://schemas.openxmlformats.org/officeDocument/2006/relationships/image" Target="../media/image76.png"/><Relationship Id="rId21" Type="http://schemas.openxmlformats.org/officeDocument/2006/relationships/image" Target="../media/image108.png"/><Relationship Id="rId34" Type="http://schemas.openxmlformats.org/officeDocument/2006/relationships/image" Target="../media/image118.png"/><Relationship Id="rId42" Type="http://schemas.openxmlformats.org/officeDocument/2006/relationships/image" Target="../media/image122.png"/><Relationship Id="rId47" Type="http://schemas.openxmlformats.org/officeDocument/2006/relationships/image" Target="../media/image127.png"/><Relationship Id="rId50" Type="http://schemas.openxmlformats.org/officeDocument/2006/relationships/image" Target="../media/image130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6" Type="http://schemas.openxmlformats.org/officeDocument/2006/relationships/image" Target="../media/image103.svg"/><Relationship Id="rId29" Type="http://schemas.openxmlformats.org/officeDocument/2006/relationships/image" Target="../media/image68.png"/><Relationship Id="rId11" Type="http://schemas.openxmlformats.org/officeDocument/2006/relationships/image" Target="../media/image15.svg"/><Relationship Id="rId24" Type="http://schemas.openxmlformats.org/officeDocument/2006/relationships/image" Target="../media/image65.svg"/><Relationship Id="rId32" Type="http://schemas.openxmlformats.org/officeDocument/2006/relationships/image" Target="../media/image77.png"/><Relationship Id="rId37" Type="http://schemas.openxmlformats.org/officeDocument/2006/relationships/image" Target="../media/image72.png"/><Relationship Id="rId40" Type="http://schemas.openxmlformats.org/officeDocument/2006/relationships/image" Target="../media/image120.png"/><Relationship Id="rId45" Type="http://schemas.openxmlformats.org/officeDocument/2006/relationships/image" Target="../media/image125.png"/><Relationship Id="rId53" Type="http://schemas.openxmlformats.org/officeDocument/2006/relationships/image" Target="../media/image133.pn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19" Type="http://schemas.openxmlformats.org/officeDocument/2006/relationships/image" Target="../media/image106.png"/><Relationship Id="rId31" Type="http://schemas.openxmlformats.org/officeDocument/2006/relationships/image" Target="../media/image110.png"/><Relationship Id="rId44" Type="http://schemas.openxmlformats.org/officeDocument/2006/relationships/image" Target="../media/image124.png"/><Relationship Id="rId52" Type="http://schemas.openxmlformats.org/officeDocument/2006/relationships/image" Target="../media/image132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63.png"/><Relationship Id="rId22" Type="http://schemas.openxmlformats.org/officeDocument/2006/relationships/image" Target="../media/image109.svg"/><Relationship Id="rId27" Type="http://schemas.openxmlformats.org/officeDocument/2006/relationships/image" Target="../media/image70.png"/><Relationship Id="rId30" Type="http://schemas.openxmlformats.org/officeDocument/2006/relationships/image" Target="../media/image69.svg"/><Relationship Id="rId35" Type="http://schemas.openxmlformats.org/officeDocument/2006/relationships/image" Target="../media/image119.png"/><Relationship Id="rId43" Type="http://schemas.openxmlformats.org/officeDocument/2006/relationships/image" Target="../media/image123.png"/><Relationship Id="rId48" Type="http://schemas.openxmlformats.org/officeDocument/2006/relationships/image" Target="../media/image128.png"/><Relationship Id="rId8" Type="http://schemas.openxmlformats.org/officeDocument/2006/relationships/image" Target="../media/image12.png"/><Relationship Id="rId51" Type="http://schemas.openxmlformats.org/officeDocument/2006/relationships/image" Target="../media/image131.png"/><Relationship Id="rId3" Type="http://schemas.openxmlformats.org/officeDocument/2006/relationships/image" Target="../media/image7.svg"/><Relationship Id="rId12" Type="http://schemas.openxmlformats.org/officeDocument/2006/relationships/image" Target="../media/image17.png"/><Relationship Id="rId17" Type="http://schemas.openxmlformats.org/officeDocument/2006/relationships/image" Target="../media/image104.png"/><Relationship Id="rId25" Type="http://schemas.openxmlformats.org/officeDocument/2006/relationships/image" Target="../media/image66.png"/><Relationship Id="rId33" Type="http://schemas.openxmlformats.org/officeDocument/2006/relationships/image" Target="../media/image117.png"/><Relationship Id="rId38" Type="http://schemas.openxmlformats.org/officeDocument/2006/relationships/image" Target="../media/image73.svg"/><Relationship Id="rId46" Type="http://schemas.openxmlformats.org/officeDocument/2006/relationships/image" Target="../media/image126.png"/><Relationship Id="rId20" Type="http://schemas.openxmlformats.org/officeDocument/2006/relationships/image" Target="../media/image107.svg"/><Relationship Id="rId41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5" Type="http://schemas.openxmlformats.org/officeDocument/2006/relationships/image" Target="../media/image102.png"/><Relationship Id="rId23" Type="http://schemas.openxmlformats.org/officeDocument/2006/relationships/image" Target="../media/image64.png"/><Relationship Id="rId28" Type="http://schemas.openxmlformats.org/officeDocument/2006/relationships/image" Target="../media/image71.svg"/><Relationship Id="rId36" Type="http://schemas.openxmlformats.org/officeDocument/2006/relationships/image" Target="../media/image62.png"/><Relationship Id="rId49" Type="http://schemas.openxmlformats.org/officeDocument/2006/relationships/image" Target="../media/image12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svg"/><Relationship Id="rId18" Type="http://schemas.openxmlformats.org/officeDocument/2006/relationships/image" Target="../media/image103.svg"/><Relationship Id="rId26" Type="http://schemas.openxmlformats.org/officeDocument/2006/relationships/image" Target="../media/image65.svg"/><Relationship Id="rId39" Type="http://schemas.openxmlformats.org/officeDocument/2006/relationships/image" Target="../media/image131.png"/><Relationship Id="rId21" Type="http://schemas.openxmlformats.org/officeDocument/2006/relationships/image" Target="../media/image106.png"/><Relationship Id="rId34" Type="http://schemas.openxmlformats.org/officeDocument/2006/relationships/image" Target="../media/image126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02.png"/><Relationship Id="rId25" Type="http://schemas.openxmlformats.org/officeDocument/2006/relationships/image" Target="../media/image64.png"/><Relationship Id="rId33" Type="http://schemas.openxmlformats.org/officeDocument/2006/relationships/image" Target="../media/image125.png"/><Relationship Id="rId38" Type="http://schemas.openxmlformats.org/officeDocument/2006/relationships/image" Target="../media/image130.png"/><Relationship Id="rId2" Type="http://schemas.openxmlformats.org/officeDocument/2006/relationships/image" Target="../media/image122.png"/><Relationship Id="rId16" Type="http://schemas.openxmlformats.org/officeDocument/2006/relationships/image" Target="../media/image63.png"/><Relationship Id="rId20" Type="http://schemas.openxmlformats.org/officeDocument/2006/relationships/image" Target="../media/image105.sv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109.svg"/><Relationship Id="rId32" Type="http://schemas.openxmlformats.org/officeDocument/2006/relationships/image" Target="../media/image124.png"/><Relationship Id="rId37" Type="http://schemas.openxmlformats.org/officeDocument/2006/relationships/image" Target="../media/image129.png"/><Relationship Id="rId40" Type="http://schemas.openxmlformats.org/officeDocument/2006/relationships/image" Target="../media/image132.png"/><Relationship Id="rId5" Type="http://schemas.openxmlformats.org/officeDocument/2006/relationships/image" Target="../media/image7.svg"/><Relationship Id="rId15" Type="http://schemas.openxmlformats.org/officeDocument/2006/relationships/image" Target="../media/image18.svg"/><Relationship Id="rId23" Type="http://schemas.openxmlformats.org/officeDocument/2006/relationships/image" Target="../media/image108.png"/><Relationship Id="rId28" Type="http://schemas.openxmlformats.org/officeDocument/2006/relationships/image" Target="../media/image67.svg"/><Relationship Id="rId36" Type="http://schemas.openxmlformats.org/officeDocument/2006/relationships/image" Target="../media/image128.png"/><Relationship Id="rId10" Type="http://schemas.openxmlformats.org/officeDocument/2006/relationships/image" Target="../media/image12.png"/><Relationship Id="rId19" Type="http://schemas.openxmlformats.org/officeDocument/2006/relationships/image" Target="../media/image104.png"/><Relationship Id="rId31" Type="http://schemas.openxmlformats.org/officeDocument/2006/relationships/image" Target="../media/image110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7.png"/><Relationship Id="rId22" Type="http://schemas.openxmlformats.org/officeDocument/2006/relationships/image" Target="../media/image107.svg"/><Relationship Id="rId27" Type="http://schemas.openxmlformats.org/officeDocument/2006/relationships/image" Target="../media/image66.png"/><Relationship Id="rId30" Type="http://schemas.openxmlformats.org/officeDocument/2006/relationships/image" Target="../media/image69.svg"/><Relationship Id="rId35" Type="http://schemas.openxmlformats.org/officeDocument/2006/relationships/image" Target="../media/image127.png"/><Relationship Id="rId8" Type="http://schemas.openxmlformats.org/officeDocument/2006/relationships/image" Target="../media/image10.png"/><Relationship Id="rId3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41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21.png"/><Relationship Id="rId4" Type="http://schemas.openxmlformats.org/officeDocument/2006/relationships/image" Target="../media/image1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gif"/><Relationship Id="rId5" Type="http://schemas.openxmlformats.org/officeDocument/2006/relationships/image" Target="../media/image148.png"/><Relationship Id="rId4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2.jp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4.jp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7.png"/><Relationship Id="rId2" Type="http://schemas.openxmlformats.org/officeDocument/2006/relationships/image" Target="../media/image6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20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25.png"/><Relationship Id="rId26" Type="http://schemas.openxmlformats.org/officeDocument/2006/relationships/image" Target="../media/image32.gif"/><Relationship Id="rId3" Type="http://schemas.openxmlformats.org/officeDocument/2006/relationships/image" Target="../media/image23.png"/><Relationship Id="rId21" Type="http://schemas.openxmlformats.org/officeDocument/2006/relationships/image" Target="../media/image28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24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2" Type="http://schemas.openxmlformats.org/officeDocument/2006/relationships/image" Target="../media/image22.png"/><Relationship Id="rId16" Type="http://schemas.openxmlformats.org/officeDocument/2006/relationships/image" Target="../media/image18.svg"/><Relationship Id="rId20" Type="http://schemas.openxmlformats.org/officeDocument/2006/relationships/image" Target="../media/image27.png"/><Relationship Id="rId29" Type="http://schemas.openxmlformats.org/officeDocument/2006/relationships/image" Target="../media/image3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24" Type="http://schemas.microsoft.com/office/2007/relationships/hdphoto" Target="../media/hdphoto3.wdp"/><Relationship Id="rId32" Type="http://schemas.openxmlformats.org/officeDocument/2006/relationships/image" Target="../media/image38.png"/><Relationship Id="rId5" Type="http://schemas.openxmlformats.org/officeDocument/2006/relationships/image" Target="../media/image6.png"/><Relationship Id="rId15" Type="http://schemas.openxmlformats.org/officeDocument/2006/relationships/image" Target="../media/image17.png"/><Relationship Id="rId23" Type="http://schemas.openxmlformats.org/officeDocument/2006/relationships/image" Target="../media/image30.png"/><Relationship Id="rId28" Type="http://schemas.openxmlformats.org/officeDocument/2006/relationships/image" Target="../media/image34.png"/><Relationship Id="rId10" Type="http://schemas.openxmlformats.org/officeDocument/2006/relationships/image" Target="../media/image11.svg"/><Relationship Id="rId19" Type="http://schemas.openxmlformats.org/officeDocument/2006/relationships/image" Target="../media/image26.png"/><Relationship Id="rId31" Type="http://schemas.openxmlformats.org/officeDocument/2006/relationships/image" Target="../media/image37.png"/><Relationship Id="rId4" Type="http://schemas.microsoft.com/office/2007/relationships/hdphoto" Target="../media/hdphoto2.wdp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9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8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7.png"/><Relationship Id="rId18" Type="http://schemas.openxmlformats.org/officeDocument/2006/relationships/image" Target="../media/image26.png"/><Relationship Id="rId26" Type="http://schemas.microsoft.com/office/2007/relationships/hdphoto" Target="../media/hdphoto4.wdp"/><Relationship Id="rId3" Type="http://schemas.openxmlformats.org/officeDocument/2006/relationships/image" Target="../media/image6.png"/><Relationship Id="rId21" Type="http://schemas.openxmlformats.org/officeDocument/2006/relationships/image" Target="../media/image42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5.png"/><Relationship Id="rId25" Type="http://schemas.openxmlformats.org/officeDocument/2006/relationships/image" Target="../media/image45.png"/><Relationship Id="rId2" Type="http://schemas.openxmlformats.org/officeDocument/2006/relationships/image" Target="../media/image4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4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24" Type="http://schemas.openxmlformats.org/officeDocument/2006/relationships/image" Target="../media/image44.png"/><Relationship Id="rId5" Type="http://schemas.openxmlformats.org/officeDocument/2006/relationships/image" Target="../media/image8.png"/><Relationship Id="rId15" Type="http://schemas.openxmlformats.org/officeDocument/2006/relationships/image" Target="../media/image41.png"/><Relationship Id="rId23" Type="http://schemas.openxmlformats.org/officeDocument/2006/relationships/image" Target="../media/image43.png"/><Relationship Id="rId28" Type="http://schemas.openxmlformats.org/officeDocument/2006/relationships/image" Target="../media/image37.png"/><Relationship Id="rId10" Type="http://schemas.openxmlformats.org/officeDocument/2006/relationships/image" Target="../media/image13.svg"/><Relationship Id="rId19" Type="http://schemas.openxmlformats.org/officeDocument/2006/relationships/image" Target="../media/image27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8.svg"/><Relationship Id="rId22" Type="http://schemas.openxmlformats.org/officeDocument/2006/relationships/image" Target="../media/image29.png"/><Relationship Id="rId27" Type="http://schemas.openxmlformats.org/officeDocument/2006/relationships/image" Target="../media/image46.png"/><Relationship Id="rId30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26" Type="http://schemas.openxmlformats.org/officeDocument/2006/relationships/image" Target="../media/image29.png"/><Relationship Id="rId3" Type="http://schemas.microsoft.com/office/2007/relationships/hdphoto" Target="../media/hdphoto5.wdp"/><Relationship Id="rId21" Type="http://schemas.openxmlformats.org/officeDocument/2006/relationships/image" Target="../media/image17.png"/><Relationship Id="rId34" Type="http://schemas.openxmlformats.org/officeDocument/2006/relationships/image" Target="../media/image60.png"/><Relationship Id="rId7" Type="http://schemas.openxmlformats.org/officeDocument/2006/relationships/image" Target="../media/image52.png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5" Type="http://schemas.openxmlformats.org/officeDocument/2006/relationships/image" Target="../media/image25.png"/><Relationship Id="rId33" Type="http://schemas.openxmlformats.org/officeDocument/2006/relationships/image" Target="../media/image59.png"/><Relationship Id="rId2" Type="http://schemas.openxmlformats.org/officeDocument/2006/relationships/image" Target="../media/image49.png"/><Relationship Id="rId16" Type="http://schemas.openxmlformats.org/officeDocument/2006/relationships/image" Target="../media/image11.svg"/><Relationship Id="rId20" Type="http://schemas.openxmlformats.org/officeDocument/2006/relationships/image" Target="../media/image15.sv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6.png"/><Relationship Id="rId24" Type="http://schemas.openxmlformats.org/officeDocument/2006/relationships/image" Target="../media/image54.png"/><Relationship Id="rId32" Type="http://schemas.openxmlformats.org/officeDocument/2006/relationships/image" Target="../media/image58.png"/><Relationship Id="rId5" Type="http://schemas.openxmlformats.org/officeDocument/2006/relationships/image" Target="../media/image51.png"/><Relationship Id="rId15" Type="http://schemas.openxmlformats.org/officeDocument/2006/relationships/image" Target="../media/image10.png"/><Relationship Id="rId23" Type="http://schemas.openxmlformats.org/officeDocument/2006/relationships/image" Target="../media/image53.png"/><Relationship Id="rId28" Type="http://schemas.openxmlformats.org/officeDocument/2006/relationships/image" Target="../media/image44.png"/><Relationship Id="rId10" Type="http://schemas.openxmlformats.org/officeDocument/2006/relationships/image" Target="../media/image48.png"/><Relationship Id="rId19" Type="http://schemas.openxmlformats.org/officeDocument/2006/relationships/image" Target="../media/image14.png"/><Relationship Id="rId31" Type="http://schemas.openxmlformats.org/officeDocument/2006/relationships/image" Target="../media/image57.png"/><Relationship Id="rId4" Type="http://schemas.openxmlformats.org/officeDocument/2006/relationships/image" Target="../media/image50.png"/><Relationship Id="rId9" Type="http://schemas.openxmlformats.org/officeDocument/2006/relationships/image" Target="../media/image37.png"/><Relationship Id="rId14" Type="http://schemas.openxmlformats.org/officeDocument/2006/relationships/image" Target="../media/image9.svg"/><Relationship Id="rId22" Type="http://schemas.openxmlformats.org/officeDocument/2006/relationships/image" Target="../media/image18.svg"/><Relationship Id="rId27" Type="http://schemas.openxmlformats.org/officeDocument/2006/relationships/image" Target="../media/image43.png"/><Relationship Id="rId30" Type="http://schemas.openxmlformats.org/officeDocument/2006/relationships/image" Target="../media/image56.png"/><Relationship Id="rId35" Type="http://schemas.openxmlformats.org/officeDocument/2006/relationships/image" Target="../media/image61.gif"/><Relationship Id="rId8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sv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7.svg"/><Relationship Id="rId21" Type="http://schemas.openxmlformats.org/officeDocument/2006/relationships/image" Target="../media/image69.svg"/><Relationship Id="rId7" Type="http://schemas.openxmlformats.org/officeDocument/2006/relationships/image" Target="../media/image11.svg"/><Relationship Id="rId12" Type="http://schemas.openxmlformats.org/officeDocument/2006/relationships/image" Target="../media/image17.png"/><Relationship Id="rId17" Type="http://schemas.openxmlformats.org/officeDocument/2006/relationships/image" Target="../media/image65.svg"/><Relationship Id="rId25" Type="http://schemas.openxmlformats.org/officeDocument/2006/relationships/image" Target="../media/image73.svg"/><Relationship Id="rId33" Type="http://schemas.openxmlformats.org/officeDocument/2006/relationships/image" Target="../media/image81.png"/><Relationship Id="rId2" Type="http://schemas.openxmlformats.org/officeDocument/2006/relationships/image" Target="../media/image6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5" Type="http://schemas.openxmlformats.org/officeDocument/2006/relationships/image" Target="../media/image9.svg"/><Relationship Id="rId15" Type="http://schemas.openxmlformats.org/officeDocument/2006/relationships/image" Target="../media/image63.png"/><Relationship Id="rId23" Type="http://schemas.openxmlformats.org/officeDocument/2006/relationships/image" Target="../media/image71.svg"/><Relationship Id="rId28" Type="http://schemas.openxmlformats.org/officeDocument/2006/relationships/image" Target="../media/image76.png"/><Relationship Id="rId10" Type="http://schemas.openxmlformats.org/officeDocument/2006/relationships/image" Target="../media/image14.png"/><Relationship Id="rId19" Type="http://schemas.openxmlformats.org/officeDocument/2006/relationships/image" Target="../media/image67.svg"/><Relationship Id="rId31" Type="http://schemas.openxmlformats.org/officeDocument/2006/relationships/image" Target="../media/image7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svg"/><Relationship Id="rId30" Type="http://schemas.openxmlformats.org/officeDocument/2006/relationships/image" Target="../media/image78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5A385B20-E6FF-1B7B-86DA-4B9A7ADF73F2}"/>
              </a:ext>
            </a:extLst>
          </p:cNvPr>
          <p:cNvSpPr/>
          <p:nvPr/>
        </p:nvSpPr>
        <p:spPr>
          <a:xfrm>
            <a:off x="-5066498" y="1006052"/>
            <a:ext cx="4814427" cy="441434"/>
          </a:xfrm>
          <a:prstGeom prst="parallelogram">
            <a:avLst>
              <a:gd name="adj" fmla="val 73770"/>
            </a:avLst>
          </a:prstGeom>
          <a:solidFill>
            <a:srgbClr val="E55807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A26E1E55-AA11-8FE7-9E25-9427427A6BE3}"/>
              </a:ext>
            </a:extLst>
          </p:cNvPr>
          <p:cNvSpPr/>
          <p:nvPr/>
        </p:nvSpPr>
        <p:spPr>
          <a:xfrm rot="10800000">
            <a:off x="12484444" y="916828"/>
            <a:ext cx="4814427" cy="441434"/>
          </a:xfrm>
          <a:prstGeom prst="parallelogram">
            <a:avLst>
              <a:gd name="adj" fmla="val 73770"/>
            </a:avLst>
          </a:prstGeom>
          <a:solidFill>
            <a:srgbClr val="E5580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80EBE4F-210A-3CF5-8DB0-1D918FF487B4}"/>
              </a:ext>
            </a:extLst>
          </p:cNvPr>
          <p:cNvSpPr/>
          <p:nvPr/>
        </p:nvSpPr>
        <p:spPr>
          <a:xfrm>
            <a:off x="-1" y="6929505"/>
            <a:ext cx="4152275" cy="4849896"/>
          </a:xfrm>
          <a:prstGeom prst="rtTriangle">
            <a:avLst/>
          </a:prstGeom>
          <a:solidFill>
            <a:srgbClr val="E55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9BAE22A-7B4D-EE4F-8E43-C896ED6C4AF9}"/>
              </a:ext>
            </a:extLst>
          </p:cNvPr>
          <p:cNvSpPr/>
          <p:nvPr/>
        </p:nvSpPr>
        <p:spPr>
          <a:xfrm rot="16200000">
            <a:off x="7690915" y="7278316"/>
            <a:ext cx="4849897" cy="4152273"/>
          </a:xfrm>
          <a:prstGeom prst="rtTriangle">
            <a:avLst/>
          </a:prstGeom>
          <a:solidFill>
            <a:srgbClr val="E55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114" y="2090057"/>
            <a:ext cx="1094377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0" dirty="0">
                <a:gradFill flip="none" rotWithShape="1">
                  <a:gsLst>
                    <a:gs pos="100000">
                      <a:srgbClr val="471628"/>
                    </a:gs>
                    <a:gs pos="66000">
                      <a:srgbClr val="BC8417"/>
                    </a:gs>
                    <a:gs pos="0">
                      <a:srgbClr val="FFC30D"/>
                    </a:gs>
                  </a:gsLst>
                  <a:lin ang="5400000" scaled="1"/>
                  <a:tileRect/>
                </a:gradFill>
                <a:effectLst>
                  <a:outerShdw blurRad="279400" dist="88900" dir="4500000" sx="102000" sy="102000" algn="ctr" rotWithShape="0">
                    <a:schemeClr val="accent6">
                      <a:lumMod val="50000"/>
                      <a:alpha val="93000"/>
                    </a:schemeClr>
                  </a:outerShdw>
                </a:effectLst>
                <a:latin typeface="Arial Rounded MT Bold" panose="020F0704030504030204" pitchFamily="34" charset="0"/>
              </a:rPr>
              <a:t>SEMINAR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01899" y="1575260"/>
            <a:ext cx="4271587" cy="584775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  <a:outerShdw blurRad="165100" dist="279400" dir="1260000" sx="23000" sy="23000" algn="t" rotWithShape="0">
              <a:srgbClr val="8AC2EB">
                <a:alpha val="93000"/>
              </a:srgbClr>
            </a:outerShdw>
            <a:reflection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gradFill flip="none" rotWithShape="1"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177800" dist="139700" dir="6900000" sx="101000" sy="101000" algn="ctr" rotWithShape="0">
                    <a:schemeClr val="tx1"/>
                  </a:outerShdw>
                </a:effectLst>
                <a:latin typeface="Arial Rounded MT Bold" panose="020F07040305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Võ Lâm </a:t>
            </a:r>
            <a:r>
              <a:rPr lang="en-US" sz="3200" dirty="0" err="1">
                <a:gradFill flip="none" rotWithShape="1"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177800" dist="139700" dir="6900000" sx="101000" sy="101000" algn="ctr" rotWithShape="0">
                    <a:schemeClr val="tx1"/>
                  </a:outerShdw>
                </a:effectLst>
                <a:latin typeface="Arial Rounded MT Bold" panose="020F07040305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Truyền</a:t>
            </a:r>
            <a:r>
              <a:rPr lang="en-US" sz="3200" dirty="0">
                <a:gradFill flip="none" rotWithShape="1"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177800" dist="139700" dir="6900000" sx="101000" sy="101000" algn="ctr" rotWithShape="0">
                    <a:schemeClr val="tx1"/>
                  </a:outerShdw>
                </a:effectLst>
                <a:latin typeface="Arial Rounded MT Bold" panose="020F07040305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gradFill flip="none" rotWithShape="1"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177800" dist="139700" dir="6900000" sx="101000" sy="101000" algn="ctr" rotWithShape="0">
                    <a:schemeClr val="tx1"/>
                  </a:outerShdw>
                </a:effectLst>
                <a:latin typeface="Arial Rounded MT Bold" panose="020F07040305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Kì</a:t>
            </a:r>
            <a:endParaRPr lang="en-US" sz="3200" dirty="0">
              <a:gradFill flip="none" rotWithShape="1">
                <a:gsLst>
                  <a:gs pos="50000">
                    <a:schemeClr val="accent4">
                      <a:lumMod val="60000"/>
                      <a:lumOff val="40000"/>
                    </a:schemeClr>
                  </a:gs>
                  <a:gs pos="83000">
                    <a:schemeClr val="bg1"/>
                  </a:gs>
                </a:gsLst>
                <a:lin ang="5400000" scaled="1"/>
                <a:tileRect/>
              </a:gradFill>
              <a:effectLst>
                <a:outerShdw blurRad="177800" dist="139700" dir="6900000" sx="101000" sy="101000" algn="ctr" rotWithShape="0">
                  <a:schemeClr val="tx1"/>
                </a:outerShdw>
              </a:effectLst>
              <a:latin typeface="Arial Rounded MT Bold" panose="020F0704030504030204" pitchFamily="34" charset="0"/>
              <a:ea typeface="Cambria" panose="02040503050406030204" pitchFamily="18" charset="0"/>
            </a:endParaRPr>
          </a:p>
        </p:txBody>
      </p:sp>
      <p:sp>
        <p:nvSpPr>
          <p:cNvPr id="13" name="Arc 12"/>
          <p:cNvSpPr/>
          <p:nvPr/>
        </p:nvSpPr>
        <p:spPr>
          <a:xfrm rot="20638273">
            <a:off x="-112539" y="4832911"/>
            <a:ext cx="885372" cy="928914"/>
          </a:xfrm>
          <a:prstGeom prst="arc">
            <a:avLst>
              <a:gd name="adj1" fmla="val 17038748"/>
              <a:gd name="adj2" fmla="val 14044309"/>
            </a:avLst>
          </a:prstGeom>
          <a:ln w="114300" cap="rnd">
            <a:solidFill>
              <a:srgbClr val="DDA312"/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21088632">
            <a:off x="1342654" y="316192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rot="5094487">
            <a:off x="3079544" y="4650525"/>
            <a:ext cx="422035" cy="422065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/>
          <p:cNvSpPr/>
          <p:nvPr/>
        </p:nvSpPr>
        <p:spPr>
          <a:xfrm rot="20638273">
            <a:off x="6510142" y="-346077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/>
          <p:nvPr/>
        </p:nvSpPr>
        <p:spPr>
          <a:xfrm rot="5094487">
            <a:off x="275125" y="2070794"/>
            <a:ext cx="267337" cy="274193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rot="21088632">
            <a:off x="6136754" y="1279059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8860972" y="814065"/>
            <a:ext cx="1643288" cy="1084921"/>
            <a:chOff x="8860972" y="814065"/>
            <a:chExt cx="1643288" cy="1084921"/>
          </a:xfrm>
        </p:grpSpPr>
        <p:sp>
          <p:nvSpPr>
            <p:cNvPr id="7" name="Arc 6"/>
            <p:cNvSpPr/>
            <p:nvPr/>
          </p:nvSpPr>
          <p:spPr>
            <a:xfrm rot="6837624">
              <a:off x="8882743" y="991843"/>
              <a:ext cx="885372" cy="928914"/>
            </a:xfrm>
            <a:prstGeom prst="arc">
              <a:avLst>
                <a:gd name="adj1" fmla="val 17038748"/>
                <a:gd name="adj2" fmla="val 12479467"/>
              </a:avLst>
            </a:prstGeom>
            <a:ln w="114300" cap="rnd">
              <a:solidFill>
                <a:srgbClr val="5FADE4"/>
              </a:solidFill>
            </a:ln>
            <a:effectLst>
              <a:outerShdw blurRad="254000" dir="3000000" sx="105000" sy="105000" algn="t" rotWithShape="0">
                <a:srgbClr val="5FADE4">
                  <a:alpha val="83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/>
            <p:cNvSpPr/>
            <p:nvPr/>
          </p:nvSpPr>
          <p:spPr>
            <a:xfrm rot="665073">
              <a:off x="9929639" y="1305886"/>
              <a:ext cx="228546" cy="241300"/>
            </a:xfrm>
            <a:prstGeom prst="plus">
              <a:avLst>
                <a:gd name="adj" fmla="val 33336"/>
              </a:avLst>
            </a:prstGeom>
            <a:solidFill>
              <a:srgbClr val="E0A612">
                <a:alpha val="93000"/>
              </a:srgbClr>
            </a:solidFill>
            <a:ln w="19050" cap="rnd">
              <a:solidFill>
                <a:srgbClr val="5FADE4">
                  <a:alpha val="69000"/>
                </a:srgbClr>
              </a:solidFill>
            </a:ln>
            <a:effectLst>
              <a:glow>
                <a:schemeClr val="accent1">
                  <a:alpha val="59000"/>
                </a:schemeClr>
              </a:glow>
              <a:outerShdw blurRad="76200" dist="25400" dir="7200000" sx="112000" sy="112000" algn="t" rotWithShape="0">
                <a:srgbClr val="5A6AA2"/>
              </a:outerShdw>
              <a:reflection stA="68000" endPos="61000" dist="12700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ross 17"/>
            <p:cNvSpPr/>
            <p:nvPr/>
          </p:nvSpPr>
          <p:spPr>
            <a:xfrm rot="21147348">
              <a:off x="10275714" y="1305886"/>
              <a:ext cx="228546" cy="241300"/>
            </a:xfrm>
            <a:prstGeom prst="plus">
              <a:avLst>
                <a:gd name="adj" fmla="val 33336"/>
              </a:avLst>
            </a:prstGeom>
            <a:solidFill>
              <a:srgbClr val="E0A612">
                <a:alpha val="93000"/>
              </a:srgbClr>
            </a:solidFill>
            <a:ln w="19050" cap="rnd">
              <a:solidFill>
                <a:srgbClr val="5FADE4">
                  <a:alpha val="69000"/>
                </a:srgbClr>
              </a:solidFill>
            </a:ln>
            <a:effectLst>
              <a:glow>
                <a:schemeClr val="accent1">
                  <a:alpha val="59000"/>
                </a:schemeClr>
              </a:glow>
              <a:outerShdw blurRad="76200" dist="25400" dir="7200000" sx="112000" sy="112000" algn="t" rotWithShape="0">
                <a:srgbClr val="5A6AA2"/>
              </a:outerShdw>
              <a:reflection stA="68000" endPos="61000" dist="12700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Half Frame 37"/>
            <p:cNvSpPr/>
            <p:nvPr/>
          </p:nvSpPr>
          <p:spPr>
            <a:xfrm rot="1273292">
              <a:off x="9026723" y="818002"/>
              <a:ext cx="205527" cy="198731"/>
            </a:xfrm>
            <a:prstGeom prst="halfFrame">
              <a:avLst>
                <a:gd name="adj1" fmla="val 8252"/>
                <a:gd name="adj2" fmla="val 7721"/>
              </a:avLst>
            </a:prstGeom>
            <a:solidFill>
              <a:srgbClr val="00B0F0">
                <a:alpha val="71000"/>
              </a:srgbClr>
            </a:solidFill>
            <a:ln w="12700" cap="rnd">
              <a:solidFill>
                <a:srgbClr val="84AAA5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Half Frame 40"/>
            <p:cNvSpPr/>
            <p:nvPr/>
          </p:nvSpPr>
          <p:spPr>
            <a:xfrm rot="3720467">
              <a:off x="9434992" y="825224"/>
              <a:ext cx="205527" cy="183209"/>
            </a:xfrm>
            <a:prstGeom prst="halfFrame">
              <a:avLst>
                <a:gd name="adj1" fmla="val 8252"/>
                <a:gd name="adj2" fmla="val 7721"/>
              </a:avLst>
            </a:prstGeom>
            <a:solidFill>
              <a:srgbClr val="00B0F0">
                <a:alpha val="71000"/>
              </a:srgbClr>
            </a:solidFill>
            <a:ln w="12700" cap="rnd">
              <a:solidFill>
                <a:srgbClr val="84AAA5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04788C-9B39-A4C8-9568-2C1D458DAEF3}"/>
              </a:ext>
            </a:extLst>
          </p:cNvPr>
          <p:cNvGrpSpPr/>
          <p:nvPr/>
        </p:nvGrpSpPr>
        <p:grpSpPr>
          <a:xfrm>
            <a:off x="6604308" y="4495781"/>
            <a:ext cx="4152273" cy="666835"/>
            <a:chOff x="7050991" y="4485736"/>
            <a:chExt cx="4152273" cy="666835"/>
          </a:xfrm>
        </p:grpSpPr>
        <p:sp>
          <p:nvSpPr>
            <p:cNvPr id="6" name="Rounded Rectangle 5"/>
            <p:cNvSpPr/>
            <p:nvPr/>
          </p:nvSpPr>
          <p:spPr>
            <a:xfrm>
              <a:off x="7505126" y="4485736"/>
              <a:ext cx="3249959" cy="666835"/>
            </a:xfrm>
            <a:prstGeom prst="roundRect">
              <a:avLst>
                <a:gd name="adj" fmla="val 30621"/>
              </a:avLst>
            </a:prstGeom>
            <a:solidFill>
              <a:srgbClr val="1C001C"/>
            </a:solidFill>
            <a:ln w="19050">
              <a:gradFill>
                <a:gsLst>
                  <a:gs pos="0">
                    <a:schemeClr val="accent6"/>
                  </a:gs>
                  <a:gs pos="100000">
                    <a:schemeClr val="accent6"/>
                  </a:gs>
                </a:gsLst>
                <a:lin ang="5400000" scaled="0"/>
              </a:gradFill>
            </a:ln>
            <a:effectLst>
              <a:outerShdw blurRad="647700" dist="139700" dir="3000000" sx="38000" sy="38000" algn="t" rotWithShape="0">
                <a:schemeClr val="tx1">
                  <a:alpha val="64000"/>
                </a:scheme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F12755-B11C-93E5-55AA-D52970CBA0F3}"/>
                </a:ext>
              </a:extLst>
            </p:cNvPr>
            <p:cNvSpPr txBox="1"/>
            <p:nvPr/>
          </p:nvSpPr>
          <p:spPr>
            <a:xfrm>
              <a:off x="7050991" y="4622597"/>
              <a:ext cx="41522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3500">
                  <a:gradFill flip="none" rotWithShape="1">
                    <a:gsLst>
                      <a:gs pos="100000">
                        <a:srgbClr val="471628"/>
                      </a:gs>
                      <a:gs pos="66000">
                        <a:srgbClr val="BC8417"/>
                      </a:gs>
                      <a:gs pos="0">
                        <a:srgbClr val="FFC30D"/>
                      </a:gs>
                    </a:gsLst>
                    <a:lin ang="5400000" scaled="1"/>
                    <a:tileRect/>
                  </a:gradFill>
                  <a:effectLst>
                    <a:outerShdw blurRad="279400" dist="88900" dir="4500000" sx="102000" sy="102000" algn="ctr" rotWithShape="0">
                      <a:schemeClr val="accent6">
                        <a:lumMod val="50000"/>
                        <a:alpha val="93000"/>
                      </a:schemeClr>
                    </a:outerShdw>
                  </a:effectLst>
                  <a:latin typeface="Arial Rounded MT Bold" panose="020F0704030504030204" pitchFamily="34" charset="0"/>
                </a:defRPr>
              </a:lvl1pPr>
            </a:lstStyle>
            <a:p>
              <a:r>
                <a:rPr lang="en-US" sz="2000" dirty="0" err="1">
                  <a:effectLst>
                    <a:outerShdw blurRad="203200" dir="3000000" sx="101000" sy="101000" algn="ctr" rotWithShape="0">
                      <a:schemeClr val="accent6">
                        <a:lumMod val="50000"/>
                        <a:alpha val="61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Lập</a:t>
              </a:r>
              <a:r>
                <a:rPr lang="en-US" sz="2000" dirty="0">
                  <a:effectLst>
                    <a:outerShdw blurRad="203200" dir="3000000" sx="101000" sy="101000" algn="ctr" rotWithShape="0">
                      <a:schemeClr val="accent6">
                        <a:lumMod val="50000"/>
                        <a:alpha val="61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effectLst>
                    <a:outerShdw blurRad="203200" dir="3000000" sx="101000" sy="101000" algn="ctr" rotWithShape="0">
                      <a:schemeClr val="accent6">
                        <a:lumMod val="50000"/>
                        <a:alpha val="61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trình</a:t>
              </a:r>
              <a:r>
                <a:rPr lang="en-US" sz="2000" dirty="0">
                  <a:effectLst>
                    <a:outerShdw blurRad="203200" dir="3000000" sx="101000" sy="101000" algn="ctr" rotWithShape="0">
                      <a:schemeClr val="accent6">
                        <a:lumMod val="50000"/>
                        <a:alpha val="61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effectLst>
                    <a:outerShdw blurRad="203200" dir="3000000" sx="101000" sy="101000" algn="ctr" rotWithShape="0">
                      <a:schemeClr val="accent6">
                        <a:lumMod val="50000"/>
                        <a:alpha val="61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hướng</a:t>
              </a:r>
              <a:r>
                <a:rPr lang="en-US" sz="2000" dirty="0">
                  <a:effectLst>
                    <a:outerShdw blurRad="203200" dir="3000000" sx="101000" sy="101000" algn="ctr" rotWithShape="0">
                      <a:schemeClr val="accent6">
                        <a:lumMod val="50000"/>
                        <a:alpha val="61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effectLst>
                    <a:outerShdw blurRad="203200" dir="3000000" sx="101000" sy="101000" algn="ctr" rotWithShape="0">
                      <a:schemeClr val="accent6">
                        <a:lumMod val="50000"/>
                        <a:alpha val="61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đối</a:t>
              </a:r>
              <a:r>
                <a:rPr lang="en-US" sz="2000" dirty="0">
                  <a:effectLst>
                    <a:outerShdw blurRad="203200" dir="3000000" sx="101000" sy="101000" algn="ctr" rotWithShape="0">
                      <a:schemeClr val="accent6">
                        <a:lumMod val="50000"/>
                        <a:alpha val="61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effectLst>
                    <a:outerShdw blurRad="203200" dir="3000000" sx="101000" sy="101000" algn="ctr" rotWithShape="0">
                      <a:schemeClr val="accent6">
                        <a:lumMod val="50000"/>
                        <a:alpha val="61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tượng</a:t>
              </a:r>
              <a:endParaRPr lang="en-US" sz="2000" dirty="0">
                <a:effectLst>
                  <a:outerShdw blurRad="203200" dir="3000000" sx="101000" sy="101000" algn="ctr" rotWithShape="0">
                    <a:schemeClr val="accent6">
                      <a:lumMod val="50000"/>
                      <a:alpha val="61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B2B40AA-8E84-03B5-2E13-B7DBDFD6115D}"/>
              </a:ext>
            </a:extLst>
          </p:cNvPr>
          <p:cNvGrpSpPr/>
          <p:nvPr/>
        </p:nvGrpSpPr>
        <p:grpSpPr>
          <a:xfrm>
            <a:off x="10239363" y="3759200"/>
            <a:ext cx="517217" cy="546848"/>
            <a:chOff x="11084365" y="4257902"/>
            <a:chExt cx="559497" cy="55949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C84AC7D-49CE-2927-AFE1-B3B9EB1B165D}"/>
                </a:ext>
              </a:extLst>
            </p:cNvPr>
            <p:cNvSpPr/>
            <p:nvPr/>
          </p:nvSpPr>
          <p:spPr>
            <a:xfrm>
              <a:off x="11084365" y="4257902"/>
              <a:ext cx="559497" cy="559496"/>
            </a:xfrm>
            <a:prstGeom prst="roundRect">
              <a:avLst>
                <a:gd name="adj" fmla="val 7411"/>
              </a:avLst>
            </a:prstGeom>
            <a:solidFill>
              <a:srgbClr val="1C001C"/>
            </a:solidFill>
            <a:ln w="19050">
              <a:gradFill>
                <a:gsLst>
                  <a:gs pos="0">
                    <a:schemeClr val="accent6"/>
                  </a:gs>
                  <a:gs pos="100000">
                    <a:schemeClr val="accent6"/>
                  </a:gs>
                </a:gsLst>
                <a:lin ang="5400000" scaled="0"/>
              </a:gradFill>
            </a:ln>
            <a:effectLst>
              <a:outerShdw blurRad="647700" dist="139700" dir="3000000" sx="38000" sy="38000" algn="t" rotWithShape="0">
                <a:schemeClr val="tx1">
                  <a:alpha val="64000"/>
                </a:scheme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Arial Rounded MT Bold" panose="020F0704030504030204" pitchFamily="34" charset="0"/>
              </a:endParaRPr>
            </a:p>
          </p:txBody>
        </p:sp>
        <p:pic>
          <p:nvPicPr>
            <p:cNvPr id="21" name="Picture 20" descr="A picture containing screenshot, font, graphics, number&#10;&#10;Description automatically generated">
              <a:extLst>
                <a:ext uri="{FF2B5EF4-FFF2-40B4-BE49-F238E27FC236}">
                  <a16:creationId xmlns:a16="http://schemas.microsoft.com/office/drawing/2014/main" id="{1CA23EE5-653F-ECBD-3F7B-6CCCEB0B1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4365" y="4257902"/>
              <a:ext cx="559497" cy="55949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487519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066478" y="7397156"/>
            <a:ext cx="3251200" cy="624114"/>
          </a:xfrm>
          <a:prstGeom prst="roundRect">
            <a:avLst>
              <a:gd name="adj" fmla="val 30621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647700" dist="139700" dir="3000000" sx="38000" sy="38000" algn="t" rotWithShape="0">
              <a:schemeClr val="tx1">
                <a:alpha val="64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START !!!</a:t>
            </a:r>
          </a:p>
        </p:txBody>
      </p:sp>
      <p:sp>
        <p:nvSpPr>
          <p:cNvPr id="13" name="Arc 12"/>
          <p:cNvSpPr/>
          <p:nvPr/>
        </p:nvSpPr>
        <p:spPr>
          <a:xfrm rot="19648487">
            <a:off x="180293" y="7567053"/>
            <a:ext cx="885372" cy="928914"/>
          </a:xfrm>
          <a:prstGeom prst="arc">
            <a:avLst>
              <a:gd name="adj1" fmla="val 17038748"/>
              <a:gd name="adj2" fmla="val 14044309"/>
            </a:avLst>
          </a:prstGeom>
          <a:ln w="114300" cap="rnd">
            <a:solidFill>
              <a:srgbClr val="DDA312"/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/>
          <p:cNvSpPr/>
          <p:nvPr/>
        </p:nvSpPr>
        <p:spPr>
          <a:xfrm rot="5156482">
            <a:off x="1785078" y="-1012280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4541561">
            <a:off x="6508901" y="-1509220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c 16"/>
          <p:cNvSpPr/>
          <p:nvPr/>
        </p:nvSpPr>
        <p:spPr>
          <a:xfrm rot="18170840">
            <a:off x="-1010161" y="2088300"/>
            <a:ext cx="267337" cy="274193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/>
          <p:cNvSpPr/>
          <p:nvPr/>
        </p:nvSpPr>
        <p:spPr>
          <a:xfrm rot="15160269">
            <a:off x="5928714" y="-746666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4ED343A-5D2C-C51C-3DCD-41F2F4508BAD}"/>
              </a:ext>
            </a:extLst>
          </p:cNvPr>
          <p:cNvSpPr/>
          <p:nvPr/>
        </p:nvSpPr>
        <p:spPr>
          <a:xfrm>
            <a:off x="-330444" y="255911"/>
            <a:ext cx="5141846" cy="441434"/>
          </a:xfrm>
          <a:prstGeom prst="parallelogram">
            <a:avLst>
              <a:gd name="adj" fmla="val 73770"/>
            </a:avLst>
          </a:prstGeom>
          <a:solidFill>
            <a:srgbClr val="E55807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53F8E9C7-3CCE-D416-56A2-04D211CA274E}"/>
              </a:ext>
            </a:extLst>
          </p:cNvPr>
          <p:cNvSpPr/>
          <p:nvPr/>
        </p:nvSpPr>
        <p:spPr>
          <a:xfrm rot="10800000">
            <a:off x="7691992" y="275525"/>
            <a:ext cx="5448238" cy="441434"/>
          </a:xfrm>
          <a:prstGeom prst="parallelogram">
            <a:avLst>
              <a:gd name="adj" fmla="val 73770"/>
            </a:avLst>
          </a:prstGeom>
          <a:solidFill>
            <a:srgbClr val="E5580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F9D3C1D-6E83-91B1-B91E-274ECD35220E}"/>
              </a:ext>
            </a:extLst>
          </p:cNvPr>
          <p:cNvGrpSpPr/>
          <p:nvPr/>
        </p:nvGrpSpPr>
        <p:grpSpPr>
          <a:xfrm>
            <a:off x="-1003003" y="1231757"/>
            <a:ext cx="473516" cy="445406"/>
            <a:chOff x="4010025" y="2381424"/>
            <a:chExt cx="653369" cy="60855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33FB627-AE46-E08D-EEC9-DB102E14BC45}"/>
                </a:ext>
              </a:extLst>
            </p:cNvPr>
            <p:cNvSpPr/>
            <p:nvPr/>
          </p:nvSpPr>
          <p:spPr>
            <a:xfrm>
              <a:off x="4010025" y="2381424"/>
              <a:ext cx="653369" cy="60855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8" name="Graphic 77" descr="Brainstorm with solid fill">
              <a:extLst>
                <a:ext uri="{FF2B5EF4-FFF2-40B4-BE49-F238E27FC236}">
                  <a16:creationId xmlns:a16="http://schemas.microsoft.com/office/drawing/2014/main" id="{9FAF1B23-63D1-A13E-9059-9E57E5AAA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52795" y="2480013"/>
              <a:ext cx="393485" cy="393483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0FD4D2AB-43C6-91D2-8EEA-117F05F7DB4C}"/>
              </a:ext>
            </a:extLst>
          </p:cNvPr>
          <p:cNvSpPr txBox="1"/>
          <p:nvPr/>
        </p:nvSpPr>
        <p:spPr>
          <a:xfrm>
            <a:off x="4528415" y="63193"/>
            <a:ext cx="316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</a:t>
            </a:r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endParaRPr lang="en-US" sz="4400" dirty="0">
              <a:solidFill>
                <a:srgbClr val="DCA3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A4A614E-CA95-120F-F8E7-CA489FF62D9B}"/>
              </a:ext>
            </a:extLst>
          </p:cNvPr>
          <p:cNvGrpSpPr/>
          <p:nvPr/>
        </p:nvGrpSpPr>
        <p:grpSpPr>
          <a:xfrm>
            <a:off x="2463575" y="7156685"/>
            <a:ext cx="1311237" cy="874825"/>
            <a:chOff x="2979834" y="4772304"/>
            <a:chExt cx="1157122" cy="74411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B0B4A30-B0BE-648E-A7FC-5E1179A99FEF}"/>
                </a:ext>
              </a:extLst>
            </p:cNvPr>
            <p:cNvGrpSpPr/>
            <p:nvPr/>
          </p:nvGrpSpPr>
          <p:grpSpPr>
            <a:xfrm>
              <a:off x="3370716" y="4772304"/>
              <a:ext cx="421313" cy="396642"/>
              <a:chOff x="4663394" y="2270219"/>
              <a:chExt cx="530331" cy="479506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7A568F7-0518-F92D-10D2-4FF46B07DC10}"/>
                  </a:ext>
                </a:extLst>
              </p:cNvPr>
              <p:cNvSpPr/>
              <p:nvPr/>
            </p:nvSpPr>
            <p:spPr>
              <a:xfrm>
                <a:off x="4663394" y="2270219"/>
                <a:ext cx="530331" cy="479506"/>
              </a:xfrm>
              <a:prstGeom prst="ellipse">
                <a:avLst/>
              </a:prstGeom>
              <a:solidFill>
                <a:srgbClr val="FFFF00">
                  <a:alpha val="70000"/>
                </a:srgbClr>
              </a:solidFill>
              <a:ln>
                <a:solidFill>
                  <a:srgbClr val="FFFF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0" name="Graphic 89" descr="Group brainstorm with solid fill">
                <a:extLst>
                  <a:ext uri="{FF2B5EF4-FFF2-40B4-BE49-F238E27FC236}">
                    <a16:creationId xmlns:a16="http://schemas.microsoft.com/office/drawing/2014/main" id="{702B6094-35EB-24F9-48CA-4240C7429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29252" y="2292679"/>
                <a:ext cx="371388" cy="371388"/>
              </a:xfrm>
              <a:prstGeom prst="rect">
                <a:avLst/>
              </a:prstGeom>
            </p:spPr>
          </p:pic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D2B244-5F03-7D1B-4F68-FA44989CDDE1}"/>
                </a:ext>
              </a:extLst>
            </p:cNvPr>
            <p:cNvSpPr txBox="1"/>
            <p:nvPr/>
          </p:nvSpPr>
          <p:spPr>
            <a:xfrm>
              <a:off x="2979834" y="5177861"/>
              <a:ext cx="1157122" cy="33855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Ý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Tưởng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18EA2A-7645-B755-5743-C4CD6D5D18D2}"/>
              </a:ext>
            </a:extLst>
          </p:cNvPr>
          <p:cNvGrpSpPr/>
          <p:nvPr/>
        </p:nvGrpSpPr>
        <p:grpSpPr>
          <a:xfrm>
            <a:off x="4604646" y="-1050030"/>
            <a:ext cx="1735010" cy="859801"/>
            <a:chOff x="4418390" y="3058767"/>
            <a:chExt cx="1735010" cy="859801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1CD7A27-C524-FC56-DF0A-D47BF75944C9}"/>
                </a:ext>
              </a:extLst>
            </p:cNvPr>
            <p:cNvGrpSpPr/>
            <p:nvPr/>
          </p:nvGrpSpPr>
          <p:grpSpPr>
            <a:xfrm>
              <a:off x="4969394" y="3501657"/>
              <a:ext cx="478906" cy="416911"/>
              <a:chOff x="5576783" y="3587600"/>
              <a:chExt cx="422618" cy="354617"/>
            </a:xfrm>
            <a:solidFill>
              <a:srgbClr val="00B050"/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E745232B-A044-C92D-B897-15AD3DB21A33}"/>
                  </a:ext>
                </a:extLst>
              </p:cNvPr>
              <p:cNvSpPr/>
              <p:nvPr/>
            </p:nvSpPr>
            <p:spPr>
              <a:xfrm>
                <a:off x="5576783" y="3587600"/>
                <a:ext cx="422618" cy="354617"/>
              </a:xfrm>
              <a:prstGeom prst="ellipse">
                <a:avLst/>
              </a:prstGeom>
              <a:grpFill/>
              <a:ln>
                <a:solidFill>
                  <a:srgbClr val="1258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8" name="Graphic 97" descr="Hierarchy outline">
                <a:extLst>
                  <a:ext uri="{FF2B5EF4-FFF2-40B4-BE49-F238E27FC236}">
                    <a16:creationId xmlns:a16="http://schemas.microsoft.com/office/drawing/2014/main" id="{A433B314-703F-5CC4-1326-974291D2E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44516" y="3603485"/>
                <a:ext cx="289833" cy="289833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6ABABB2-9A13-F60B-B733-A7EA5327737D}"/>
                </a:ext>
              </a:extLst>
            </p:cNvPr>
            <p:cNvSpPr txBox="1"/>
            <p:nvPr/>
          </p:nvSpPr>
          <p:spPr>
            <a:xfrm>
              <a:off x="4418390" y="3058767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Sơ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đồ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phân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lớp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C8F45B-1DC6-04C1-5AA6-BDE08EE5E94D}"/>
              </a:ext>
            </a:extLst>
          </p:cNvPr>
          <p:cNvGrpSpPr/>
          <p:nvPr/>
        </p:nvGrpSpPr>
        <p:grpSpPr>
          <a:xfrm>
            <a:off x="7003646" y="7775510"/>
            <a:ext cx="1846147" cy="1104410"/>
            <a:chOff x="6840466" y="3849645"/>
            <a:chExt cx="1846147" cy="110441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BB27FDB-E328-F47E-8696-8B6EF9819751}"/>
                </a:ext>
              </a:extLst>
            </p:cNvPr>
            <p:cNvSpPr/>
            <p:nvPr/>
          </p:nvSpPr>
          <p:spPr>
            <a:xfrm>
              <a:off x="6840466" y="3853522"/>
              <a:ext cx="401847" cy="416910"/>
            </a:xfrm>
            <a:prstGeom prst="ellipse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1258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7" name="Graphic 106" descr="Lightbulb and gear outline">
              <a:extLst>
                <a:ext uri="{FF2B5EF4-FFF2-40B4-BE49-F238E27FC236}">
                  <a16:creationId xmlns:a16="http://schemas.microsoft.com/office/drawing/2014/main" id="{D488A3A2-CDE9-3ACD-78BE-2C4BBDDBC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40466" y="3849645"/>
              <a:ext cx="401847" cy="41691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1D9F72-B4FF-D656-D643-962BE1F40CFC}"/>
                </a:ext>
              </a:extLst>
            </p:cNvPr>
            <p:cNvSpPr txBox="1"/>
            <p:nvPr/>
          </p:nvSpPr>
          <p:spPr>
            <a:xfrm>
              <a:off x="6951603" y="4266555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Giải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quyết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yêu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cầu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F4D271-E336-798C-FBBE-FBF9E0081635}"/>
              </a:ext>
            </a:extLst>
          </p:cNvPr>
          <p:cNvGrpSpPr/>
          <p:nvPr/>
        </p:nvGrpSpPr>
        <p:grpSpPr>
          <a:xfrm>
            <a:off x="12192000" y="3568901"/>
            <a:ext cx="1735010" cy="604014"/>
            <a:chOff x="9914126" y="3585774"/>
            <a:chExt cx="1735010" cy="60401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62607CE-ED3A-703C-4A52-4313D994ECE9}"/>
                </a:ext>
              </a:extLst>
            </p:cNvPr>
            <p:cNvSpPr/>
            <p:nvPr/>
          </p:nvSpPr>
          <p:spPr>
            <a:xfrm>
              <a:off x="9970798" y="3772878"/>
              <a:ext cx="421564" cy="416910"/>
            </a:xfrm>
            <a:prstGeom prst="ellipse">
              <a:avLst/>
            </a:prstGeom>
            <a:solidFill>
              <a:schemeClr val="bg2">
                <a:lumMod val="25000"/>
                <a:alpha val="86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 descr="Bug under magnifying glass with solid fill">
              <a:extLst>
                <a:ext uri="{FF2B5EF4-FFF2-40B4-BE49-F238E27FC236}">
                  <a16:creationId xmlns:a16="http://schemas.microsoft.com/office/drawing/2014/main" id="{0EF6E285-79EE-82F7-CD77-6CEA6A0FB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24394" y="3821949"/>
              <a:ext cx="314371" cy="32615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94AB3B-2017-103C-1361-4012110F1334}"/>
                </a:ext>
              </a:extLst>
            </p:cNvPr>
            <p:cNvSpPr txBox="1"/>
            <p:nvPr/>
          </p:nvSpPr>
          <p:spPr>
            <a:xfrm>
              <a:off x="9914126" y="3585774"/>
              <a:ext cx="1735010" cy="398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Chạy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thử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89E6D5-21B3-182F-F82D-7A5E40C800E1}"/>
              </a:ext>
            </a:extLst>
          </p:cNvPr>
          <p:cNvGrpSpPr/>
          <p:nvPr/>
        </p:nvGrpSpPr>
        <p:grpSpPr>
          <a:xfrm>
            <a:off x="1648216" y="7602054"/>
            <a:ext cx="8395153" cy="1025357"/>
            <a:chOff x="1744317" y="3568901"/>
            <a:chExt cx="8395153" cy="1025357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4504BB7-4CC3-C537-501F-1108D092A44C}"/>
                </a:ext>
              </a:extLst>
            </p:cNvPr>
            <p:cNvSpPr/>
            <p:nvPr/>
          </p:nvSpPr>
          <p:spPr>
            <a:xfrm>
              <a:off x="1799638" y="3623956"/>
              <a:ext cx="8285910" cy="970302"/>
            </a:xfrm>
            <a:custGeom>
              <a:avLst/>
              <a:gdLst>
                <a:gd name="connsiteX0" fmla="*/ 0 w 6205928"/>
                <a:gd name="connsiteY0" fmla="*/ 0 h 1559028"/>
                <a:gd name="connsiteX1" fmla="*/ 1798820 w 6205928"/>
                <a:gd name="connsiteY1" fmla="*/ 1558977 h 1559028"/>
                <a:gd name="connsiteX2" fmla="*/ 4092315 w 6205928"/>
                <a:gd name="connsiteY2" fmla="*/ 59961 h 1559028"/>
                <a:gd name="connsiteX3" fmla="*/ 6205928 w 6205928"/>
                <a:gd name="connsiteY3" fmla="*/ 1274164 h 155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5928" h="1559028">
                  <a:moveTo>
                    <a:pt x="0" y="0"/>
                  </a:moveTo>
                  <a:cubicBezTo>
                    <a:pt x="558384" y="774492"/>
                    <a:pt x="1116768" y="1548984"/>
                    <a:pt x="1798820" y="1558977"/>
                  </a:cubicBezTo>
                  <a:cubicBezTo>
                    <a:pt x="2480872" y="1568970"/>
                    <a:pt x="3357797" y="107430"/>
                    <a:pt x="4092315" y="59961"/>
                  </a:cubicBezTo>
                  <a:cubicBezTo>
                    <a:pt x="4826833" y="12492"/>
                    <a:pt x="5516380" y="643328"/>
                    <a:pt x="6205928" y="1274164"/>
                  </a:cubicBezTo>
                </a:path>
              </a:pathLst>
            </a:custGeom>
            <a:noFill/>
            <a:ln w="50800" cap="rnd" cmpd="dbl">
              <a:solidFill>
                <a:srgbClr val="E55807">
                  <a:alpha val="99000"/>
                </a:srgbClr>
              </a:solidFill>
              <a:round/>
              <a:headEnd type="none"/>
              <a:tailEnd type="none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12032"/>
                        <a:gd name="connsiteY0" fmla="*/ 0 h 825322"/>
                        <a:gd name="connsiteX1" fmla="*/ 2119429 w 7312032"/>
                        <a:gd name="connsiteY1" fmla="*/ 825295 h 825322"/>
                        <a:gd name="connsiteX2" fmla="*/ 4821702 w 7312032"/>
                        <a:gd name="connsiteY2" fmla="*/ 31742 h 825322"/>
                        <a:gd name="connsiteX3" fmla="*/ 7312032 w 7312032"/>
                        <a:gd name="connsiteY3" fmla="*/ 674520 h 825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12032" h="825322" extrusionOk="0">
                          <a:moveTo>
                            <a:pt x="0" y="0"/>
                          </a:moveTo>
                          <a:cubicBezTo>
                            <a:pt x="607215" y="378735"/>
                            <a:pt x="1260192" y="840879"/>
                            <a:pt x="2119429" y="825295"/>
                          </a:cubicBezTo>
                          <a:cubicBezTo>
                            <a:pt x="2964256" y="839261"/>
                            <a:pt x="3813415" y="61413"/>
                            <a:pt x="4821702" y="31742"/>
                          </a:cubicBezTo>
                          <a:cubicBezTo>
                            <a:pt x="5665026" y="28205"/>
                            <a:pt x="6469830" y="505019"/>
                            <a:pt x="7312032" y="67452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00FF25E-FBA3-C7E6-7297-1DD1CA27B1C7}"/>
                </a:ext>
              </a:extLst>
            </p:cNvPr>
            <p:cNvSpPr/>
            <p:nvPr/>
          </p:nvSpPr>
          <p:spPr>
            <a:xfrm>
              <a:off x="3321528" y="4407816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DCA314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8B7CFB5-04C7-D138-0A24-929B5CFA9E5F}"/>
                </a:ext>
              </a:extLst>
            </p:cNvPr>
            <p:cNvSpPr/>
            <p:nvPr/>
          </p:nvSpPr>
          <p:spPr>
            <a:xfrm>
              <a:off x="1744317" y="356890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FF000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39A2C3-EF3B-52AE-B12D-956AC9F15F66}"/>
                </a:ext>
              </a:extLst>
            </p:cNvPr>
            <p:cNvSpPr/>
            <p:nvPr/>
          </p:nvSpPr>
          <p:spPr>
            <a:xfrm>
              <a:off x="5582791" y="4109108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00B05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0545F76-37E6-19B8-E7A0-B787A9A19C59}"/>
                </a:ext>
              </a:extLst>
            </p:cNvPr>
            <p:cNvSpPr/>
            <p:nvPr/>
          </p:nvSpPr>
          <p:spPr>
            <a:xfrm>
              <a:off x="7464066" y="361787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accent4">
                  <a:lumMod val="60000"/>
                  <a:lumOff val="4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D260C6A-9AEE-412E-E2C4-08F960AE0083}"/>
                </a:ext>
              </a:extLst>
            </p:cNvPr>
            <p:cNvSpPr/>
            <p:nvPr/>
          </p:nvSpPr>
          <p:spPr>
            <a:xfrm>
              <a:off x="10007395" y="4338709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bg2">
                  <a:lumMod val="5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959D261-0973-1524-E004-EE5C0A1F1621}"/>
                </a:ext>
              </a:extLst>
            </p:cNvPr>
            <p:cNvGrpSpPr/>
            <p:nvPr/>
          </p:nvGrpSpPr>
          <p:grpSpPr>
            <a:xfrm>
              <a:off x="9751359" y="4023012"/>
              <a:ext cx="273035" cy="273035"/>
              <a:chOff x="4178287" y="3049587"/>
              <a:chExt cx="273035" cy="273035"/>
            </a:xfrm>
          </p:grpSpPr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2671D02F-B969-E9C1-89F8-8DEBC44E0645}"/>
                  </a:ext>
                </a:extLst>
              </p:cNvPr>
              <p:cNvSpPr/>
              <p:nvPr/>
            </p:nvSpPr>
            <p:spPr>
              <a:xfrm>
                <a:off x="4208697" y="3080236"/>
                <a:ext cx="210312" cy="192024"/>
              </a:xfrm>
              <a:prstGeom prst="flowChartConnector">
                <a:avLst/>
              </a:prstGeom>
              <a:solidFill>
                <a:srgbClr val="FFFFFF"/>
              </a:solidFill>
              <a:ln cap="sq" cmpd="sng">
                <a:solidFill>
                  <a:schemeClr val="tx1">
                    <a:alpha val="59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38100" dist="38100" dir="5400000" sx="95000" sy="95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 descr="Soccer ball with solid fill">
                <a:extLst>
                  <a:ext uri="{FF2B5EF4-FFF2-40B4-BE49-F238E27FC236}">
                    <a16:creationId xmlns:a16="http://schemas.microsoft.com/office/drawing/2014/main" id="{207C1B39-98F6-9061-21FF-9E5F5A9D6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178287" y="3049587"/>
                <a:ext cx="273035" cy="273035"/>
              </a:xfrm>
              <a:prstGeom prst="rect">
                <a:avLst/>
              </a:prstGeom>
            </p:spPr>
          </p:pic>
        </p:grpSp>
      </p:grpSp>
      <p:sp>
        <p:nvSpPr>
          <p:cNvPr id="53" name="Arc 15">
            <a:extLst>
              <a:ext uri="{FF2B5EF4-FFF2-40B4-BE49-F238E27FC236}">
                <a16:creationId xmlns:a16="http://schemas.microsoft.com/office/drawing/2014/main" id="{735A4D90-9624-2EFB-ABBF-6344FA4C1A1C}"/>
              </a:ext>
            </a:extLst>
          </p:cNvPr>
          <p:cNvSpPr/>
          <p:nvPr/>
        </p:nvSpPr>
        <p:spPr>
          <a:xfrm rot="4541561">
            <a:off x="9395311" y="-1175271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50D44DA8-4494-A0D3-2FFA-986630C0A1D2}"/>
              </a:ext>
            </a:extLst>
          </p:cNvPr>
          <p:cNvSpPr/>
          <p:nvPr/>
        </p:nvSpPr>
        <p:spPr>
          <a:xfrm rot="21088632">
            <a:off x="10433117" y="7439105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92872392-2B57-3D44-D8F0-858D700E981B}"/>
              </a:ext>
            </a:extLst>
          </p:cNvPr>
          <p:cNvSpPr/>
          <p:nvPr/>
        </p:nvSpPr>
        <p:spPr>
          <a:xfrm rot="8520643">
            <a:off x="3204379" y="7820478"/>
            <a:ext cx="422035" cy="422065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symbol, screenshot, graphics, line&#10;&#10;Description automatically generated">
            <a:extLst>
              <a:ext uri="{FF2B5EF4-FFF2-40B4-BE49-F238E27FC236}">
                <a16:creationId xmlns:a16="http://schemas.microsoft.com/office/drawing/2014/main" id="{3E86ABAA-00B2-16BF-AADC-9C28903351E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070" y="743785"/>
            <a:ext cx="386394" cy="4879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82000"/>
              </a:prstClr>
            </a:outerShdw>
          </a:effectLst>
        </p:spPr>
      </p:pic>
      <p:pic>
        <p:nvPicPr>
          <p:cNvPr id="3" name="Picture 2" descr="Pirate sword">
            <a:extLst>
              <a:ext uri="{FF2B5EF4-FFF2-40B4-BE49-F238E27FC236}">
                <a16:creationId xmlns:a16="http://schemas.microsoft.com/office/drawing/2014/main" id="{8E0201EF-5855-AFD5-F2AB-A81BE8940E8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9194">
            <a:off x="12533026" y="966565"/>
            <a:ext cx="783632" cy="902348"/>
          </a:xfrm>
          <a:prstGeom prst="rect">
            <a:avLst/>
          </a:prstGeom>
        </p:spPr>
      </p:pic>
      <p:pic>
        <p:nvPicPr>
          <p:cNvPr id="4" name="Graphic 3" descr="Skeleton with solid fill">
            <a:extLst>
              <a:ext uri="{FF2B5EF4-FFF2-40B4-BE49-F238E27FC236}">
                <a16:creationId xmlns:a16="http://schemas.microsoft.com/office/drawing/2014/main" id="{A30B5AF6-1814-9CCF-4779-61CDC6BFAD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0196840">
            <a:off x="12184152" y="4792112"/>
            <a:ext cx="1428365" cy="1428365"/>
          </a:xfrm>
          <a:prstGeom prst="rect">
            <a:avLst/>
          </a:prstGeom>
          <a:effectLst>
            <a:outerShdw blurRad="254000" dir="3000000" sx="105000" sy="105000" algn="t" rotWithShape="0">
              <a:srgbClr val="DDA312"/>
            </a:outerShdw>
          </a:effectLst>
        </p:spPr>
      </p:pic>
      <p:pic>
        <p:nvPicPr>
          <p:cNvPr id="5" name="Graphic 4" descr="Monster outline">
            <a:extLst>
              <a:ext uri="{FF2B5EF4-FFF2-40B4-BE49-F238E27FC236}">
                <a16:creationId xmlns:a16="http://schemas.microsoft.com/office/drawing/2014/main" id="{32315BEF-A868-1A31-7F66-BABE298A14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703933">
            <a:off x="-1027588" y="4797401"/>
            <a:ext cx="914400" cy="914400"/>
          </a:xfrm>
          <a:prstGeom prst="rect">
            <a:avLst/>
          </a:prstGeom>
          <a:effectLst>
            <a:outerShdw blurRad="254000" dir="3000000" sx="105000" sy="105000" algn="t" rotWithShape="0">
              <a:srgbClr val="DDA312"/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B969CCA-B521-4A96-602C-5E48D88A2801}"/>
              </a:ext>
            </a:extLst>
          </p:cNvPr>
          <p:cNvGrpSpPr/>
          <p:nvPr/>
        </p:nvGrpSpPr>
        <p:grpSpPr>
          <a:xfrm>
            <a:off x="-3554486" y="1860728"/>
            <a:ext cx="2624023" cy="3125230"/>
            <a:chOff x="442741" y="1854130"/>
            <a:chExt cx="2624023" cy="312523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9C7EDB1-6D11-9779-8C16-8250A6341A82}"/>
                </a:ext>
              </a:extLst>
            </p:cNvPr>
            <p:cNvGrpSpPr/>
            <p:nvPr/>
          </p:nvGrpSpPr>
          <p:grpSpPr>
            <a:xfrm>
              <a:off x="442741" y="1854130"/>
              <a:ext cx="2624023" cy="3125230"/>
              <a:chOff x="3862892" y="1356215"/>
              <a:chExt cx="2537314" cy="443764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EA8A2CC-2C58-0FAE-A100-0E44FB4DF8AC}"/>
                  </a:ext>
                </a:extLst>
              </p:cNvPr>
              <p:cNvGrpSpPr/>
              <p:nvPr/>
            </p:nvGrpSpPr>
            <p:grpSpPr>
              <a:xfrm>
                <a:off x="4102601" y="2186488"/>
                <a:ext cx="2052494" cy="2764827"/>
                <a:chOff x="2095505" y="2332953"/>
                <a:chExt cx="2052494" cy="2764827"/>
              </a:xfrm>
              <a:effectLst/>
            </p:grpSpPr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F8AC8F3D-76D5-A8FB-C9AA-B328554E81FD}"/>
                    </a:ext>
                  </a:extLst>
                </p:cNvPr>
                <p:cNvSpPr/>
                <p:nvPr/>
              </p:nvSpPr>
              <p:spPr>
                <a:xfrm>
                  <a:off x="2095505" y="2332953"/>
                  <a:ext cx="2052494" cy="2764827"/>
                </a:xfrm>
                <a:prstGeom prst="roundRect">
                  <a:avLst>
                    <a:gd name="adj" fmla="val 3371"/>
                  </a:avLst>
                </a:prstGeom>
                <a:solidFill>
                  <a:srgbClr val="00B050">
                    <a:alpha val="66000"/>
                  </a:srgbClr>
                </a:solidFill>
                <a:ln w="19050">
                  <a:gradFill>
                    <a:gsLst>
                      <a:gs pos="0">
                        <a:schemeClr val="accent6"/>
                      </a:gs>
                      <a:gs pos="100000">
                        <a:schemeClr val="accent6"/>
                      </a:gs>
                    </a:gsLst>
                    <a:lin ang="5400000" scaled="0"/>
                  </a:gradFill>
                </a:ln>
                <a:effectLst>
                  <a:outerShdw blurRad="152400" dist="825500" dir="5400000" sx="85000" sy="85000" algn="t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Arial Rounded MT Bold" panose="020F0704030504030204" pitchFamily="34" charset="0"/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60C9DC2E-A91A-4E75-CCA7-B9555DB865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5505" y="3875661"/>
                  <a:ext cx="2052494" cy="0"/>
                </a:xfrm>
                <a:prstGeom prst="line">
                  <a:avLst/>
                </a:prstGeom>
                <a:solidFill>
                  <a:srgbClr val="00B050">
                    <a:alpha val="68000"/>
                  </a:srgbClr>
                </a:solidFill>
                <a:ln w="85725">
                  <a:gradFill>
                    <a:gsLst>
                      <a:gs pos="0">
                        <a:schemeClr val="accent6"/>
                      </a:gs>
                      <a:gs pos="100000">
                        <a:schemeClr val="accent6"/>
                      </a:gs>
                    </a:gsLst>
                    <a:lin ang="5400000" scaled="0"/>
                  </a:gradFill>
                </a:ln>
                <a:effectLst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</p:cxnSp>
          </p:grpSp>
          <p:pic>
            <p:nvPicPr>
              <p:cNvPr id="23" name="Graphic 22" descr="Browser window outline">
                <a:extLst>
                  <a:ext uri="{FF2B5EF4-FFF2-40B4-BE49-F238E27FC236}">
                    <a16:creationId xmlns:a16="http://schemas.microsoft.com/office/drawing/2014/main" id="{B57FDA95-CBE7-68B2-42C0-2F865983C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3862892" y="1356215"/>
                <a:ext cx="2537314" cy="443764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329E8D-F84E-B5E0-ADCA-5FEC6B1DB88C}"/>
                </a:ext>
              </a:extLst>
            </p:cNvPr>
            <p:cNvSpPr txBox="1"/>
            <p:nvPr/>
          </p:nvSpPr>
          <p:spPr>
            <a:xfrm>
              <a:off x="1077125" y="2487873"/>
              <a:ext cx="1163663" cy="37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Character</a:t>
              </a:r>
            </a:p>
          </p:txBody>
        </p:sp>
        <p:pic>
          <p:nvPicPr>
            <p:cNvPr id="18" name="Graphic 17" descr="Boxing Glove outline">
              <a:extLst>
                <a:ext uri="{FF2B5EF4-FFF2-40B4-BE49-F238E27FC236}">
                  <a16:creationId xmlns:a16="http://schemas.microsoft.com/office/drawing/2014/main" id="{283BFDC4-48BC-60E2-39F0-D5F3FF042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5400000">
              <a:off x="814880" y="2475643"/>
              <a:ext cx="306020" cy="44938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6D857C-DEC8-6995-DDE6-491CDFB1773D}"/>
                </a:ext>
              </a:extLst>
            </p:cNvPr>
            <p:cNvSpPr txBox="1"/>
            <p:nvPr/>
          </p:nvSpPr>
          <p:spPr>
            <a:xfrm>
              <a:off x="706764" y="2913142"/>
              <a:ext cx="156742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 name: string</a:t>
              </a:r>
            </a:p>
            <a:p>
              <a:r>
                <a:rPr lang="en-US" sz="1100" dirty="0"/>
                <a:t>+ level: int</a:t>
              </a:r>
            </a:p>
            <a:p>
              <a:r>
                <a:rPr lang="en-US" sz="1100" dirty="0"/>
                <a:t>+*</a:t>
              </a:r>
              <a:r>
                <a:rPr lang="en-US" sz="1100" dirty="0" err="1"/>
                <a:t>mp</a:t>
              </a:r>
              <a:r>
                <a:rPr lang="en-US" sz="1100" dirty="0"/>
                <a:t>: Element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53E4D06-D8C3-1577-C78C-B837FD145C9A}"/>
              </a:ext>
            </a:extLst>
          </p:cNvPr>
          <p:cNvSpPr txBox="1"/>
          <p:nvPr/>
        </p:nvSpPr>
        <p:spPr>
          <a:xfrm>
            <a:off x="-3290463" y="3590601"/>
            <a:ext cx="20700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+ ATK()</a:t>
            </a:r>
          </a:p>
          <a:p>
            <a:r>
              <a:rPr lang="en-US" sz="1100" dirty="0"/>
              <a:t>+ </a:t>
            </a:r>
            <a:r>
              <a:rPr lang="en-US" sz="1100" dirty="0" err="1"/>
              <a:t>nhap</a:t>
            </a:r>
            <a:r>
              <a:rPr lang="en-US" sz="1100" dirty="0"/>
              <a:t>()</a:t>
            </a:r>
          </a:p>
          <a:p>
            <a:r>
              <a:rPr lang="en-US" sz="1100" dirty="0"/>
              <a:t>+ </a:t>
            </a:r>
            <a:r>
              <a:rPr lang="en-US" sz="1100" dirty="0" err="1"/>
              <a:t>SatThuong</a:t>
            </a:r>
            <a:r>
              <a:rPr lang="en-US" sz="1100" dirty="0"/>
              <a:t>()</a:t>
            </a:r>
          </a:p>
          <a:p>
            <a:r>
              <a:rPr lang="en-US" sz="1100" dirty="0"/>
              <a:t>+</a:t>
            </a:r>
            <a:r>
              <a:rPr lang="en-US" sz="1100" dirty="0" err="1"/>
              <a:t>gethe</a:t>
            </a:r>
            <a:r>
              <a:rPr lang="en-US" sz="1100" dirty="0"/>
              <a:t>()-&gt; </a:t>
            </a:r>
            <a:r>
              <a:rPr lang="en-US" sz="1100" dirty="0" err="1"/>
              <a:t>lấy</a:t>
            </a:r>
            <a:r>
              <a:rPr lang="en-US" sz="1100" dirty="0"/>
              <a:t> </a:t>
            </a:r>
            <a:r>
              <a:rPr lang="en-US" sz="1100" dirty="0" err="1"/>
              <a:t>hệ</a:t>
            </a:r>
            <a:endParaRPr lang="en-US" sz="11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B6CABD-0BAE-22FD-5728-0B47ADB3000C}"/>
              </a:ext>
            </a:extLst>
          </p:cNvPr>
          <p:cNvGrpSpPr>
            <a:grpSpLocks/>
          </p:cNvGrpSpPr>
          <p:nvPr/>
        </p:nvGrpSpPr>
        <p:grpSpPr>
          <a:xfrm>
            <a:off x="4432008" y="6545449"/>
            <a:ext cx="2250812" cy="2487573"/>
            <a:chOff x="4146441" y="3258527"/>
            <a:chExt cx="2250812" cy="280131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CD0659-3D6A-8298-7E01-4E338BAAAC4A}"/>
                </a:ext>
              </a:extLst>
            </p:cNvPr>
            <p:cNvGrpSpPr>
              <a:grpSpLocks/>
            </p:cNvGrpSpPr>
            <p:nvPr/>
          </p:nvGrpSpPr>
          <p:grpSpPr>
            <a:xfrm>
              <a:off x="4146441" y="3258527"/>
              <a:ext cx="2165486" cy="2801316"/>
              <a:chOff x="3904947" y="2934855"/>
              <a:chExt cx="2624024" cy="312523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CF4AE80-089D-11C4-319C-17315C437A7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04947" y="2934855"/>
                <a:ext cx="2624024" cy="3125230"/>
                <a:chOff x="2758376" y="606251"/>
                <a:chExt cx="2537314" cy="4437643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495C2C8-1C11-2508-72E1-F69CF538623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2758376" y="606251"/>
                  <a:ext cx="2537314" cy="4437643"/>
                  <a:chOff x="3871900" y="1365112"/>
                  <a:chExt cx="2537314" cy="4437643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E6068F4A-AC74-E170-1DDA-DBB902E6DF7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02601" y="2186488"/>
                    <a:ext cx="2052494" cy="2764827"/>
                    <a:chOff x="2095505" y="2332953"/>
                    <a:chExt cx="2052494" cy="2764827"/>
                  </a:xfrm>
                  <a:effectLst/>
                </p:grpSpPr>
                <p:sp>
                  <p:nvSpPr>
                    <p:cNvPr id="44" name="Rectangle: Rounded Corners 43">
                      <a:extLst>
                        <a:ext uri="{FF2B5EF4-FFF2-40B4-BE49-F238E27FC236}">
                          <a16:creationId xmlns:a16="http://schemas.microsoft.com/office/drawing/2014/main" id="{9616B05F-B40C-33B2-C2B8-8FE7E3AC67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2095505" y="2332953"/>
                      <a:ext cx="2052494" cy="2764827"/>
                    </a:xfrm>
                    <a:prstGeom prst="roundRect">
                      <a:avLst>
                        <a:gd name="adj" fmla="val 3371"/>
                      </a:avLst>
                    </a:prstGeom>
                    <a:solidFill>
                      <a:srgbClr val="00B050">
                        <a:alpha val="66000"/>
                      </a:srgbClr>
                    </a:solidFill>
                    <a:ln w="19050">
                      <a:gradFill>
                        <a:gsLst>
                          <a:gs pos="0">
                            <a:schemeClr val="accent6"/>
                          </a:gs>
                          <a:gs pos="100000">
                            <a:schemeClr val="accent6"/>
                          </a:gs>
                        </a:gsLst>
                        <a:lin ang="5400000" scaled="0"/>
                      </a:gradFill>
                    </a:ln>
                    <a:effectLst>
                      <a:outerShdw blurRad="152400" dist="825500" dir="5400000" sx="85000" sy="85000" algn="t" rotWithShape="0">
                        <a:schemeClr val="tx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800" dirty="0">
                        <a:latin typeface="Arial Rounded MT Bold" panose="020F0704030504030204" pitchFamily="34" charset="0"/>
                      </a:endParaRPr>
                    </a:p>
                  </p:txBody>
                </p: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D99C31E8-8594-4BD2-8179-6C3ED452AC60}"/>
                        </a:ext>
                      </a:extLst>
                    </p:cNvPr>
                    <p:cNvCxnSpPr>
                      <a:cxnSpLocks/>
                      <a:stCxn id="44" idx="1"/>
                      <a:endCxn id="44" idx="3"/>
                    </p:cNvCxnSpPr>
                    <p:nvPr/>
                  </p:nvCxnSpPr>
                  <p:spPr>
                    <a:xfrm>
                      <a:off x="2095505" y="3715367"/>
                      <a:ext cx="2052494" cy="0"/>
                    </a:xfrm>
                    <a:prstGeom prst="line">
                      <a:avLst/>
                    </a:prstGeom>
                    <a:solidFill>
                      <a:srgbClr val="00B050">
                        <a:alpha val="68000"/>
                      </a:srgbClr>
                    </a:solidFill>
                    <a:ln w="60325">
                      <a:gradFill>
                        <a:gsLst>
                          <a:gs pos="0">
                            <a:schemeClr val="accent6"/>
                          </a:gs>
                          <a:gs pos="100000">
                            <a:schemeClr val="accent6"/>
                          </a:gs>
                        </a:gsLst>
                        <a:lin ang="5400000" scaled="0"/>
                      </a:gradFill>
                    </a:ln>
                    <a:effectLst/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</p:cxnSp>
              </p:grpSp>
              <p:pic>
                <p:nvPicPr>
                  <p:cNvPr id="40" name="Graphic 39" descr="Browser window outline">
                    <a:extLst>
                      <a:ext uri="{FF2B5EF4-FFF2-40B4-BE49-F238E27FC236}">
                        <a16:creationId xmlns:a16="http://schemas.microsoft.com/office/drawing/2014/main" id="{F5BE4C2B-0A7E-9C5C-F21A-F401688E2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71900" y="1365112"/>
                    <a:ext cx="2537314" cy="443764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1359180-8804-9E89-9DF2-693C39BA0FC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88427" y="1421733"/>
                  <a:ext cx="1253469" cy="5967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Monster</a:t>
                  </a:r>
                </a:p>
              </p:txBody>
            </p:sp>
          </p:grpSp>
          <p:pic>
            <p:nvPicPr>
              <p:cNvPr id="33" name="Graphic 32" descr="Monster with solid fill">
                <a:extLst>
                  <a:ext uri="{FF2B5EF4-FFF2-40B4-BE49-F238E27FC236}">
                    <a16:creationId xmlns:a16="http://schemas.microsoft.com/office/drawing/2014/main" id="{84600D01-3B54-A9EA-6200-8F29FB26F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4197092" y="3559344"/>
                <a:ext cx="369332" cy="369332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59C669-CB5F-0E83-D7C1-E947B9251B36}"/>
                </a:ext>
              </a:extLst>
            </p:cNvPr>
            <p:cNvSpPr txBox="1">
              <a:spLocks/>
            </p:cNvSpPr>
            <p:nvPr/>
          </p:nvSpPr>
          <p:spPr>
            <a:xfrm>
              <a:off x="4328065" y="4708818"/>
              <a:ext cx="20691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</a:t>
              </a:r>
              <a:r>
                <a:rPr lang="en-US" sz="1100" dirty="0" err="1"/>
                <a:t>Nhap</a:t>
              </a:r>
              <a:r>
                <a:rPr lang="en-US" sz="1100" dirty="0"/>
                <a:t>()</a:t>
              </a:r>
            </a:p>
            <a:p>
              <a:r>
                <a:rPr lang="en-US" sz="1100" dirty="0"/>
                <a:t>+</a:t>
              </a:r>
              <a:r>
                <a:rPr lang="en-US" sz="1100" dirty="0" err="1"/>
                <a:t>atk</a:t>
              </a:r>
              <a:r>
                <a:rPr lang="en-US" sz="1100" dirty="0"/>
                <a:t>()	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F97FC1-B730-4B1D-3999-F9E0FCEF394C}"/>
              </a:ext>
            </a:extLst>
          </p:cNvPr>
          <p:cNvGrpSpPr/>
          <p:nvPr/>
        </p:nvGrpSpPr>
        <p:grpSpPr>
          <a:xfrm>
            <a:off x="4629777" y="-2542490"/>
            <a:ext cx="2250813" cy="2487573"/>
            <a:chOff x="4033100" y="1040608"/>
            <a:chExt cx="2250813" cy="248757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22CE4C1-D673-C180-C404-7A32561A43C4}"/>
                </a:ext>
              </a:extLst>
            </p:cNvPr>
            <p:cNvGrpSpPr>
              <a:grpSpLocks/>
            </p:cNvGrpSpPr>
            <p:nvPr/>
          </p:nvGrpSpPr>
          <p:grpSpPr>
            <a:xfrm>
              <a:off x="4033100" y="1040608"/>
              <a:ext cx="2250813" cy="2487573"/>
              <a:chOff x="4146440" y="3258527"/>
              <a:chExt cx="2250813" cy="2801316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0AAD538-55BA-38E7-395D-09EE86C2D9F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146440" y="3258527"/>
                <a:ext cx="2145566" cy="2801316"/>
                <a:chOff x="3871900" y="1365112"/>
                <a:chExt cx="2513974" cy="4437643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578812-B1D7-3203-5A5A-F54FD16820D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102601" y="2186488"/>
                  <a:ext cx="2052494" cy="2764827"/>
                  <a:chOff x="2095505" y="2332953"/>
                  <a:chExt cx="2052494" cy="2764827"/>
                </a:xfrm>
                <a:effectLst/>
              </p:grpSpPr>
              <p:sp>
                <p:nvSpPr>
                  <p:cNvPr id="59" name="Rectangle: Rounded Corners 58">
                    <a:extLst>
                      <a:ext uri="{FF2B5EF4-FFF2-40B4-BE49-F238E27FC236}">
                        <a16:creationId xmlns:a16="http://schemas.microsoft.com/office/drawing/2014/main" id="{1864EF91-FB63-590E-3622-C451FB725BE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095505" y="2332953"/>
                    <a:ext cx="2052494" cy="2764827"/>
                  </a:xfrm>
                  <a:prstGeom prst="roundRect">
                    <a:avLst>
                      <a:gd name="adj" fmla="val 3371"/>
                    </a:avLst>
                  </a:prstGeom>
                  <a:solidFill>
                    <a:srgbClr val="00B050">
                      <a:alpha val="66000"/>
                    </a:srgbClr>
                  </a:solidFill>
                  <a:ln w="19050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/>
                        </a:gs>
                      </a:gsLst>
                      <a:lin ang="5400000" scaled="0"/>
                    </a:gradFill>
                  </a:ln>
                  <a:effectLst>
                    <a:outerShdw blurRad="152400" dist="825500" dir="5400000" sx="85000" sy="85000" algn="t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latin typeface="Arial Rounded MT Bold" panose="020F0704030504030204" pitchFamily="34" charset="0"/>
                    </a:endParaRPr>
                  </a:p>
                </p:txBody>
              </p: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A686D53A-9400-97DB-98DF-B56DB5DA1146}"/>
                      </a:ext>
                    </a:extLst>
                  </p:cNvPr>
                  <p:cNvCxnSpPr>
                    <a:cxnSpLocks/>
                    <a:stCxn id="59" idx="1"/>
                    <a:endCxn id="59" idx="3"/>
                  </p:cNvCxnSpPr>
                  <p:nvPr/>
                </p:nvCxnSpPr>
                <p:spPr>
                  <a:xfrm>
                    <a:off x="2095505" y="3715367"/>
                    <a:ext cx="2052494" cy="0"/>
                  </a:xfrm>
                  <a:prstGeom prst="line">
                    <a:avLst/>
                  </a:prstGeom>
                  <a:solidFill>
                    <a:srgbClr val="00B050">
                      <a:alpha val="68000"/>
                    </a:srgbClr>
                  </a:solidFill>
                  <a:ln w="60325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/>
                        </a:gs>
                      </a:gsLst>
                      <a:lin ang="5400000" scaled="0"/>
                    </a:gradFill>
                  </a:ln>
                  <a:effectLst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</p:cxnSp>
            </p:grpSp>
            <p:pic>
              <p:nvPicPr>
                <p:cNvPr id="58" name="Graphic 57" descr="Browser window outline">
                  <a:extLst>
                    <a:ext uri="{FF2B5EF4-FFF2-40B4-BE49-F238E27FC236}">
                      <a16:creationId xmlns:a16="http://schemas.microsoft.com/office/drawing/2014/main" id="{B31CA0AF-EC5D-3234-BAC4-16EB558D9E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1900" y="1365112"/>
                  <a:ext cx="2513974" cy="4437643"/>
                </a:xfrm>
                <a:prstGeom prst="rect">
                  <a:avLst/>
                </a:prstGeom>
              </p:spPr>
            </p:pic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EBBA0D6-7BBF-0B76-969B-970E2AB263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8065" y="4708818"/>
                <a:ext cx="20691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+</a:t>
                </a:r>
                <a:r>
                  <a:rPr lang="en-US" sz="1100" dirty="0" err="1"/>
                  <a:t>Nhap</a:t>
                </a:r>
                <a:r>
                  <a:rPr lang="en-US" sz="1100" dirty="0"/>
                  <a:t>()</a:t>
                </a:r>
              </a:p>
              <a:p>
                <a:r>
                  <a:rPr lang="en-US" sz="1100" dirty="0"/>
                  <a:t>+</a:t>
                </a:r>
                <a:r>
                  <a:rPr lang="en-US" sz="1100" dirty="0" err="1"/>
                  <a:t>atk</a:t>
                </a:r>
                <a:r>
                  <a:rPr lang="en-US" sz="1100" dirty="0"/>
                  <a:t>()	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49DEC67-551B-F659-33BC-9C7D54F1BDC0}"/>
                </a:ext>
              </a:extLst>
            </p:cNvPr>
            <p:cNvGrpSpPr/>
            <p:nvPr/>
          </p:nvGrpSpPr>
          <p:grpSpPr>
            <a:xfrm>
              <a:off x="4308536" y="1516361"/>
              <a:ext cx="1204991" cy="250656"/>
              <a:chOff x="3915763" y="1466819"/>
              <a:chExt cx="1204991" cy="25065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A87F6B5-FFCC-A816-E188-BFE30E1D7549}"/>
                  </a:ext>
                </a:extLst>
              </p:cNvPr>
              <p:cNvSpPr txBox="1"/>
              <p:nvPr/>
            </p:nvSpPr>
            <p:spPr>
              <a:xfrm>
                <a:off x="4193805" y="1466819"/>
                <a:ext cx="926949" cy="24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Player</a:t>
                </a: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FFB91F6-910E-F865-8019-41B501E16A4B}"/>
                  </a:ext>
                </a:extLst>
              </p:cNvPr>
              <p:cNvSpPr/>
              <p:nvPr/>
            </p:nvSpPr>
            <p:spPr>
              <a:xfrm>
                <a:off x="3964438" y="1544569"/>
                <a:ext cx="97350" cy="81367"/>
              </a:xfrm>
              <a:custGeom>
                <a:avLst/>
                <a:gdLst>
                  <a:gd name="connsiteX0" fmla="*/ 123111 w 123110"/>
                  <a:gd name="connsiteY0" fmla="*/ 61555 h 123110"/>
                  <a:gd name="connsiteX1" fmla="*/ 61555 w 123110"/>
                  <a:gd name="connsiteY1" fmla="*/ 123111 h 123110"/>
                  <a:gd name="connsiteX2" fmla="*/ 0 w 123110"/>
                  <a:gd name="connsiteY2" fmla="*/ 61555 h 123110"/>
                  <a:gd name="connsiteX3" fmla="*/ 61555 w 123110"/>
                  <a:gd name="connsiteY3" fmla="*/ 0 h 123110"/>
                  <a:gd name="connsiteX4" fmla="*/ 123111 w 123110"/>
                  <a:gd name="connsiteY4" fmla="*/ 61555 h 12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110" h="123110">
                    <a:moveTo>
                      <a:pt x="123111" y="61555"/>
                    </a:moveTo>
                    <a:cubicBezTo>
                      <a:pt x="123111" y="95551"/>
                      <a:pt x="95551" y="123111"/>
                      <a:pt x="61555" y="123111"/>
                    </a:cubicBezTo>
                    <a:cubicBezTo>
                      <a:pt x="27559" y="123111"/>
                      <a:pt x="0" y="95551"/>
                      <a:pt x="0" y="61555"/>
                    </a:cubicBezTo>
                    <a:cubicBezTo>
                      <a:pt x="0" y="27559"/>
                      <a:pt x="27559" y="0"/>
                      <a:pt x="61555" y="0"/>
                    </a:cubicBezTo>
                    <a:cubicBezTo>
                      <a:pt x="95551" y="0"/>
                      <a:pt x="123111" y="27559"/>
                      <a:pt x="123111" y="6155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C0C9B56-27FA-4837-6496-89CF812479DB}"/>
                  </a:ext>
                </a:extLst>
              </p:cNvPr>
              <p:cNvSpPr/>
              <p:nvPr/>
            </p:nvSpPr>
            <p:spPr>
              <a:xfrm>
                <a:off x="3915763" y="1636108"/>
                <a:ext cx="194701" cy="81367"/>
              </a:xfrm>
              <a:custGeom>
                <a:avLst/>
                <a:gdLst>
                  <a:gd name="connsiteX0" fmla="*/ 246221 w 246221"/>
                  <a:gd name="connsiteY0" fmla="*/ 123111 h 123110"/>
                  <a:gd name="connsiteX1" fmla="*/ 246221 w 246221"/>
                  <a:gd name="connsiteY1" fmla="*/ 61555 h 123110"/>
                  <a:gd name="connsiteX2" fmla="*/ 233910 w 246221"/>
                  <a:gd name="connsiteY2" fmla="*/ 36933 h 123110"/>
                  <a:gd name="connsiteX3" fmla="*/ 173894 w 246221"/>
                  <a:gd name="connsiteY3" fmla="*/ 7694 h 123110"/>
                  <a:gd name="connsiteX4" fmla="*/ 123111 w 246221"/>
                  <a:gd name="connsiteY4" fmla="*/ 0 h 123110"/>
                  <a:gd name="connsiteX5" fmla="*/ 72328 w 246221"/>
                  <a:gd name="connsiteY5" fmla="*/ 7694 h 123110"/>
                  <a:gd name="connsiteX6" fmla="*/ 12311 w 246221"/>
                  <a:gd name="connsiteY6" fmla="*/ 36933 h 123110"/>
                  <a:gd name="connsiteX7" fmla="*/ 0 w 246221"/>
                  <a:gd name="connsiteY7" fmla="*/ 61555 h 123110"/>
                  <a:gd name="connsiteX8" fmla="*/ 0 w 246221"/>
                  <a:gd name="connsiteY8" fmla="*/ 123111 h 123110"/>
                  <a:gd name="connsiteX9" fmla="*/ 246221 w 246221"/>
                  <a:gd name="connsiteY9" fmla="*/ 123111 h 12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221" h="123110">
                    <a:moveTo>
                      <a:pt x="246221" y="123111"/>
                    </a:moveTo>
                    <a:lnTo>
                      <a:pt x="246221" y="61555"/>
                    </a:lnTo>
                    <a:cubicBezTo>
                      <a:pt x="246221" y="52322"/>
                      <a:pt x="241605" y="43089"/>
                      <a:pt x="233910" y="36933"/>
                    </a:cubicBezTo>
                    <a:cubicBezTo>
                      <a:pt x="216983" y="23083"/>
                      <a:pt x="195438" y="13850"/>
                      <a:pt x="173894" y="7694"/>
                    </a:cubicBezTo>
                    <a:cubicBezTo>
                      <a:pt x="158505" y="3078"/>
                      <a:pt x="141577" y="0"/>
                      <a:pt x="123111" y="0"/>
                    </a:cubicBezTo>
                    <a:cubicBezTo>
                      <a:pt x="106183" y="0"/>
                      <a:pt x="89255" y="3078"/>
                      <a:pt x="72328" y="7694"/>
                    </a:cubicBezTo>
                    <a:cubicBezTo>
                      <a:pt x="50783" y="13850"/>
                      <a:pt x="29239" y="24622"/>
                      <a:pt x="12311" y="36933"/>
                    </a:cubicBezTo>
                    <a:cubicBezTo>
                      <a:pt x="4617" y="43089"/>
                      <a:pt x="0" y="52322"/>
                      <a:pt x="0" y="61555"/>
                    </a:cubicBezTo>
                    <a:lnTo>
                      <a:pt x="0" y="123111"/>
                    </a:lnTo>
                    <a:lnTo>
                      <a:pt x="246221" y="123111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E3B53BD-4CB5-6F2C-7A80-1A5271C7238D}"/>
              </a:ext>
            </a:extLst>
          </p:cNvPr>
          <p:cNvGrpSpPr/>
          <p:nvPr/>
        </p:nvGrpSpPr>
        <p:grpSpPr>
          <a:xfrm>
            <a:off x="8662490" y="6638378"/>
            <a:ext cx="2074966" cy="2065564"/>
            <a:chOff x="7598008" y="2162394"/>
            <a:chExt cx="2074966" cy="206556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8D6E742-F322-FB8C-D38E-E6711B03A47A}"/>
                </a:ext>
              </a:extLst>
            </p:cNvPr>
            <p:cNvGrpSpPr/>
            <p:nvPr/>
          </p:nvGrpSpPr>
          <p:grpSpPr>
            <a:xfrm>
              <a:off x="7598008" y="2162394"/>
              <a:ext cx="2074966" cy="2065564"/>
              <a:chOff x="4059135" y="611041"/>
              <a:chExt cx="2074966" cy="206556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D25E704A-CFB6-741C-5ED0-4F6623885D37}"/>
                  </a:ext>
                </a:extLst>
              </p:cNvPr>
              <p:cNvGrpSpPr/>
              <p:nvPr/>
            </p:nvGrpSpPr>
            <p:grpSpPr>
              <a:xfrm>
                <a:off x="4059135" y="611041"/>
                <a:ext cx="2074966" cy="2065564"/>
                <a:chOff x="2749622" y="602941"/>
                <a:chExt cx="2537314" cy="4437643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E4CCCAF3-2BE3-A644-3684-62681894E4F9}"/>
                    </a:ext>
                  </a:extLst>
                </p:cNvPr>
                <p:cNvGrpSpPr/>
                <p:nvPr/>
              </p:nvGrpSpPr>
              <p:grpSpPr>
                <a:xfrm>
                  <a:off x="2749622" y="602941"/>
                  <a:ext cx="2537314" cy="4437643"/>
                  <a:chOff x="3863146" y="1361802"/>
                  <a:chExt cx="2537314" cy="44376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919FEE35-CDC9-2C01-F1B4-242E6EDE1AE0}"/>
                      </a:ext>
                    </a:extLst>
                  </p:cNvPr>
                  <p:cNvGrpSpPr/>
                  <p:nvPr/>
                </p:nvGrpSpPr>
                <p:grpSpPr>
                  <a:xfrm>
                    <a:off x="4102601" y="2186488"/>
                    <a:ext cx="2052494" cy="2764827"/>
                    <a:chOff x="2095505" y="2332953"/>
                    <a:chExt cx="2052494" cy="2764827"/>
                  </a:xfrm>
                  <a:effectLst/>
                </p:grpSpPr>
                <p:sp>
                  <p:nvSpPr>
                    <p:cNvPr id="70" name="Rectangle: Rounded Corners 69">
                      <a:extLst>
                        <a:ext uri="{FF2B5EF4-FFF2-40B4-BE49-F238E27FC236}">
                          <a16:creationId xmlns:a16="http://schemas.microsoft.com/office/drawing/2014/main" id="{1A3DE2DE-E425-C03F-95BA-3AE0E5C23E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505" y="2332953"/>
                      <a:ext cx="2052494" cy="2764827"/>
                    </a:xfrm>
                    <a:prstGeom prst="roundRect">
                      <a:avLst>
                        <a:gd name="adj" fmla="val 3371"/>
                      </a:avLst>
                    </a:prstGeom>
                    <a:solidFill>
                      <a:srgbClr val="00B050">
                        <a:alpha val="66000"/>
                      </a:srgbClr>
                    </a:solidFill>
                    <a:ln w="19050">
                      <a:gradFill>
                        <a:gsLst>
                          <a:gs pos="0">
                            <a:schemeClr val="accent6"/>
                          </a:gs>
                          <a:gs pos="100000">
                            <a:schemeClr val="accent6"/>
                          </a:gs>
                        </a:gsLst>
                        <a:lin ang="5400000" scaled="0"/>
                      </a:gradFill>
                    </a:ln>
                    <a:effectLst>
                      <a:outerShdw blurRad="152400" dist="825500" dir="5400000" sx="85000" sy="85000" algn="t" rotWithShape="0">
                        <a:schemeClr val="tx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800" dirty="0">
                        <a:latin typeface="Arial Rounded MT Bold" panose="020F0704030504030204" pitchFamily="34" charset="0"/>
                      </a:endParaRPr>
                    </a:p>
                  </p:txBody>
                </p:sp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E0BCBF26-8ACB-E5C2-B983-86DEF53DBE86}"/>
                        </a:ext>
                      </a:extLst>
                    </p:cNvPr>
                    <p:cNvCxnSpPr>
                      <a:cxnSpLocks/>
                      <a:stCxn id="70" idx="1"/>
                      <a:endCxn id="70" idx="3"/>
                    </p:cNvCxnSpPr>
                    <p:nvPr/>
                  </p:nvCxnSpPr>
                  <p:spPr>
                    <a:xfrm>
                      <a:off x="2095505" y="3715367"/>
                      <a:ext cx="2052494" cy="0"/>
                    </a:xfrm>
                    <a:prstGeom prst="line">
                      <a:avLst/>
                    </a:prstGeom>
                    <a:solidFill>
                      <a:srgbClr val="00B050">
                        <a:alpha val="68000"/>
                      </a:srgbClr>
                    </a:solidFill>
                    <a:ln w="85725">
                      <a:gradFill>
                        <a:gsLst>
                          <a:gs pos="0">
                            <a:schemeClr val="accent6"/>
                          </a:gs>
                          <a:gs pos="100000">
                            <a:schemeClr val="accent6"/>
                          </a:gs>
                        </a:gsLst>
                        <a:lin ang="5400000" scaled="0"/>
                      </a:gradFill>
                    </a:ln>
                    <a:effectLst/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</p:cxnSp>
              </p:grpSp>
              <p:pic>
                <p:nvPicPr>
                  <p:cNvPr id="69" name="Graphic 68" descr="Browser window outline">
                    <a:extLst>
                      <a:ext uri="{FF2B5EF4-FFF2-40B4-BE49-F238E27FC236}">
                        <a16:creationId xmlns:a16="http://schemas.microsoft.com/office/drawing/2014/main" id="{6886305C-AD04-F505-580E-1762A39F94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3146" y="1361802"/>
                    <a:ext cx="2537314" cy="443764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A1FF126-AA83-DD50-10F1-02A068F1ACAE}"/>
                    </a:ext>
                  </a:extLst>
                </p:cNvPr>
                <p:cNvSpPr txBox="1"/>
                <p:nvPr/>
              </p:nvSpPr>
              <p:spPr>
                <a:xfrm>
                  <a:off x="3438035" y="1397013"/>
                  <a:ext cx="1133494" cy="7934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Boss</a:t>
                  </a: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30AF8A0-A367-B300-9DE7-CA7FA5F3FF32}"/>
                  </a:ext>
                </a:extLst>
              </p:cNvPr>
              <p:cNvSpPr txBox="1"/>
              <p:nvPr/>
            </p:nvSpPr>
            <p:spPr>
              <a:xfrm>
                <a:off x="4235268" y="1718296"/>
                <a:ext cx="167849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+</a:t>
                </a:r>
                <a:r>
                  <a:rPr lang="en-US" sz="1100" dirty="0" err="1"/>
                  <a:t>Nhap</a:t>
                </a:r>
                <a:r>
                  <a:rPr lang="en-US" sz="1100" dirty="0"/>
                  <a:t>()</a:t>
                </a:r>
              </a:p>
              <a:p>
                <a:r>
                  <a:rPr lang="en-US" sz="1100" dirty="0"/>
                  <a:t>+</a:t>
                </a:r>
                <a:r>
                  <a:rPr lang="en-US" sz="1100" dirty="0" err="1"/>
                  <a:t>atk</a:t>
                </a:r>
                <a:r>
                  <a:rPr lang="en-US" sz="1100" dirty="0"/>
                  <a:t>()	</a:t>
                </a:r>
              </a:p>
            </p:txBody>
          </p:sp>
        </p:grpSp>
        <p:pic>
          <p:nvPicPr>
            <p:cNvPr id="63" name="Graphic 62" descr="Monster outline">
              <a:extLst>
                <a:ext uri="{FF2B5EF4-FFF2-40B4-BE49-F238E27FC236}">
                  <a16:creationId xmlns:a16="http://schemas.microsoft.com/office/drawing/2014/main" id="{6E7E59E7-321E-091B-B868-B11CC2ADC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909205" y="2583579"/>
              <a:ext cx="252526" cy="252526"/>
            </a:xfrm>
            <a:prstGeom prst="rect">
              <a:avLst/>
            </a:prstGeom>
          </p:spPr>
        </p:pic>
      </p:grp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A31C90A7-A2FB-5DB9-B2D5-60490EA61984}"/>
              </a:ext>
            </a:extLst>
          </p:cNvPr>
          <p:cNvCxnSpPr>
            <a:cxnSpLocks/>
            <a:stCxn id="23" idx="3"/>
            <a:endCxn id="40" idx="1"/>
          </p:cNvCxnSpPr>
          <p:nvPr/>
        </p:nvCxnSpPr>
        <p:spPr>
          <a:xfrm>
            <a:off x="-930463" y="3423343"/>
            <a:ext cx="5362471" cy="4365893"/>
          </a:xfrm>
          <a:prstGeom prst="bentConnector3">
            <a:avLst>
              <a:gd name="adj1" fmla="val 5274"/>
            </a:avLst>
          </a:prstGeom>
          <a:ln w="476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40EA8D6E-F869-C144-F79F-834267051973}"/>
              </a:ext>
            </a:extLst>
          </p:cNvPr>
          <p:cNvCxnSpPr>
            <a:cxnSpLocks/>
            <a:stCxn id="23" idx="3"/>
            <a:endCxn id="58" idx="1"/>
          </p:cNvCxnSpPr>
          <p:nvPr/>
        </p:nvCxnSpPr>
        <p:spPr>
          <a:xfrm flipV="1">
            <a:off x="-930463" y="-1298703"/>
            <a:ext cx="5560240" cy="4722046"/>
          </a:xfrm>
          <a:prstGeom prst="bentConnector3">
            <a:avLst>
              <a:gd name="adj1" fmla="val 5517"/>
            </a:avLst>
          </a:prstGeom>
          <a:ln w="476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A picture containing clipart, screenshot, graphics, cartoon&#10;&#10;Description automatically generated">
            <a:extLst>
              <a:ext uri="{FF2B5EF4-FFF2-40B4-BE49-F238E27FC236}">
                <a16:creationId xmlns:a16="http://schemas.microsoft.com/office/drawing/2014/main" id="{E627FD5D-B1BE-C4B9-6924-81D16A69B64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5990932"/>
            <a:ext cx="266470" cy="26647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1B989F1-9916-F772-3C96-3B31AE35F9D7}"/>
              </a:ext>
            </a:extLst>
          </p:cNvPr>
          <p:cNvSpPr txBox="1"/>
          <p:nvPr/>
        </p:nvSpPr>
        <p:spPr>
          <a:xfrm>
            <a:off x="-1327917" y="3009023"/>
            <a:ext cx="85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gradFill>
                  <a:gsLst>
                    <a:gs pos="60000">
                      <a:srgbClr val="E8AA42"/>
                    </a:gs>
                    <a:gs pos="32100">
                      <a:srgbClr val="E57C23"/>
                    </a:gs>
                    <a:gs pos="81000">
                      <a:srgbClr val="542A2A"/>
                    </a:gs>
                    <a:gs pos="0">
                      <a:srgbClr val="025464"/>
                    </a:gs>
                  </a:gsLst>
                  <a:lin ang="5400000" scaled="1"/>
                </a:gradFill>
                <a:effectLst>
                  <a:outerShdw blurRad="88900" dist="38100" dir="5400000" sx="103000" sy="103000" algn="t" rotWithShape="0">
                    <a:prstClr val="black">
                      <a:alpha val="90000"/>
                    </a:prstClr>
                  </a:outerShdw>
                </a:effectLst>
                <a:latin typeface="Abadi" panose="020B0604020104020204" pitchFamily="34" charset="0"/>
                <a:cs typeface="Aldhabi" panose="020F0502020204030204" pitchFamily="2" charset="-78"/>
              </a:rPr>
              <a:t>Public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EF3EFB5F-59F5-B048-4DB6-8159A7A49228}"/>
              </a:ext>
            </a:extLst>
          </p:cNvPr>
          <p:cNvCxnSpPr>
            <a:stCxn id="31" idx="3"/>
            <a:endCxn id="69" idx="1"/>
          </p:cNvCxnSpPr>
          <p:nvPr/>
        </p:nvCxnSpPr>
        <p:spPr>
          <a:xfrm flipV="1">
            <a:off x="6682820" y="7671160"/>
            <a:ext cx="1979670" cy="353464"/>
          </a:xfrm>
          <a:prstGeom prst="bentConnector3">
            <a:avLst/>
          </a:prstGeom>
          <a:ln w="476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8F7CB7C8-FC15-EB4E-B8D9-7DBC30311F33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219" y="7375738"/>
            <a:ext cx="325224" cy="325224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71176898-56F4-B607-99BD-D8CACA2C8BAC}"/>
              </a:ext>
            </a:extLst>
          </p:cNvPr>
          <p:cNvSpPr txBox="1"/>
          <p:nvPr/>
        </p:nvSpPr>
        <p:spPr>
          <a:xfrm>
            <a:off x="987487" y="1787407"/>
            <a:ext cx="3956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Để tạo và quản lý một danh sách, ta sử dụng các cấu trúc dữ liệu như mảng, danh sách liên kết hoặc vector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08BD7DD-7AE4-90A6-E53D-93AFC6FB0833}"/>
              </a:ext>
            </a:extLst>
          </p:cNvPr>
          <p:cNvSpPr txBox="1"/>
          <p:nvPr/>
        </p:nvSpPr>
        <p:spPr>
          <a:xfrm>
            <a:off x="1014142" y="1295333"/>
            <a:ext cx="343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     </a:t>
            </a:r>
            <a:r>
              <a:rPr lang="vi-VN" dirty="0">
                <a:solidFill>
                  <a:schemeClr val="bg1"/>
                </a:solidFill>
              </a:rPr>
              <a:t>Giải quyết yêu cầu 1</a:t>
            </a:r>
          </a:p>
          <a:p>
            <a:endParaRPr lang="en-US" dirty="0"/>
          </a:p>
        </p:txBody>
      </p:sp>
      <p:pic>
        <p:nvPicPr>
          <p:cNvPr id="94" name="Picture 93" descr="A clipboard with check marks and a green tick&#10;&#10;Description automatically generated with medium confidence">
            <a:extLst>
              <a:ext uri="{FF2B5EF4-FFF2-40B4-BE49-F238E27FC236}">
                <a16:creationId xmlns:a16="http://schemas.microsoft.com/office/drawing/2014/main" id="{9F2C2BBC-7E2A-3FE9-5100-0C5EEAA448C4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63" y="1112937"/>
            <a:ext cx="609604" cy="60960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AA93307B-6779-3F22-0938-500E6C5429EB}"/>
              </a:ext>
            </a:extLst>
          </p:cNvPr>
          <p:cNvSpPr txBox="1"/>
          <p:nvPr/>
        </p:nvSpPr>
        <p:spPr>
          <a:xfrm>
            <a:off x="6596279" y="3591828"/>
            <a:ext cx="4869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vi-VN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ạo lớp danh sách để quản lý người chơi và quái vật với các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vi-VN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thêm, xóa, sắp xếp, tìm phần tử có mức sát thương cao nhất và so sánh sát thương giữa hai phần tử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5CE2F0B-8945-5906-786C-445D0A3921A8}"/>
              </a:ext>
            </a:extLst>
          </p:cNvPr>
          <p:cNvSpPr/>
          <p:nvPr/>
        </p:nvSpPr>
        <p:spPr>
          <a:xfrm>
            <a:off x="1707105" y="3445830"/>
            <a:ext cx="2624023" cy="417272"/>
          </a:xfrm>
          <a:prstGeom prst="roundRect">
            <a:avLst>
              <a:gd name="adj" fmla="val 24657"/>
            </a:avLst>
          </a:prstGeom>
          <a:solidFill>
            <a:srgbClr val="FFD93D"/>
          </a:solidFill>
          <a:ln>
            <a:solidFill>
              <a:srgbClr val="250025"/>
            </a:solidFill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Thêm</a:t>
            </a:r>
            <a:r>
              <a:rPr lang="en-US" dirty="0"/>
              <a:t>, </a:t>
            </a:r>
            <a:r>
              <a:rPr lang="en-US" dirty="0" err="1"/>
              <a:t>xóa</a:t>
            </a:r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844B899-C861-3DC4-A7A4-73A358AC0671}"/>
              </a:ext>
            </a:extLst>
          </p:cNvPr>
          <p:cNvSpPr/>
          <p:nvPr/>
        </p:nvSpPr>
        <p:spPr>
          <a:xfrm rot="5400000">
            <a:off x="1197167" y="3461458"/>
            <a:ext cx="376321" cy="390068"/>
          </a:xfrm>
          <a:prstGeom prst="rect">
            <a:avLst/>
          </a:prstGeom>
          <a:solidFill>
            <a:srgbClr val="260026"/>
          </a:solidFill>
          <a:ln w="25400" cmpd="sng">
            <a:solidFill>
              <a:srgbClr val="FFD93D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9ECDFEF3-A78A-A18E-A5FB-0CF554D513CC}"/>
              </a:ext>
            </a:extLst>
          </p:cNvPr>
          <p:cNvSpPr/>
          <p:nvPr/>
        </p:nvSpPr>
        <p:spPr>
          <a:xfrm>
            <a:off x="1703537" y="3922595"/>
            <a:ext cx="2624023" cy="417272"/>
          </a:xfrm>
          <a:prstGeom prst="roundRect">
            <a:avLst>
              <a:gd name="adj" fmla="val 24657"/>
            </a:avLst>
          </a:prstGeom>
          <a:solidFill>
            <a:srgbClr val="92D050"/>
          </a:solidFill>
          <a:ln>
            <a:solidFill>
              <a:srgbClr val="250025"/>
            </a:solidFill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DEB677F-AAC2-F22E-2B22-73F6117AA041}"/>
              </a:ext>
            </a:extLst>
          </p:cNvPr>
          <p:cNvSpPr/>
          <p:nvPr/>
        </p:nvSpPr>
        <p:spPr>
          <a:xfrm rot="5400000">
            <a:off x="1193599" y="3938223"/>
            <a:ext cx="376321" cy="390068"/>
          </a:xfrm>
          <a:prstGeom prst="rect">
            <a:avLst/>
          </a:prstGeom>
          <a:solidFill>
            <a:srgbClr val="260026"/>
          </a:solidFill>
          <a:ln w="25400" cmpd="sng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68844AFC-59E0-1B9B-6B12-673BAB7E207D}"/>
              </a:ext>
            </a:extLst>
          </p:cNvPr>
          <p:cNvSpPr/>
          <p:nvPr/>
        </p:nvSpPr>
        <p:spPr>
          <a:xfrm>
            <a:off x="1699969" y="4399360"/>
            <a:ext cx="2624023" cy="417272"/>
          </a:xfrm>
          <a:prstGeom prst="roundRect">
            <a:avLst>
              <a:gd name="adj" fmla="val 24657"/>
            </a:avLst>
          </a:prstGeom>
          <a:solidFill>
            <a:srgbClr val="00B050"/>
          </a:solidFill>
          <a:ln>
            <a:solidFill>
              <a:srgbClr val="250025"/>
            </a:solidFill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Tìm</a:t>
            </a:r>
            <a:r>
              <a:rPr lang="en-US" dirty="0"/>
              <a:t> Max ATK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1C50728-33D9-0486-EF6E-0E5F7EFEEE83}"/>
              </a:ext>
            </a:extLst>
          </p:cNvPr>
          <p:cNvSpPr/>
          <p:nvPr/>
        </p:nvSpPr>
        <p:spPr>
          <a:xfrm rot="5400000">
            <a:off x="1190031" y="4414988"/>
            <a:ext cx="376321" cy="390068"/>
          </a:xfrm>
          <a:prstGeom prst="rect">
            <a:avLst/>
          </a:prstGeom>
          <a:solidFill>
            <a:srgbClr val="260026"/>
          </a:solidFill>
          <a:ln w="25400" cmpd="sng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AA9E4CD6-3181-B9B2-68F1-729D5491763F}"/>
              </a:ext>
            </a:extLst>
          </p:cNvPr>
          <p:cNvSpPr/>
          <p:nvPr/>
        </p:nvSpPr>
        <p:spPr>
          <a:xfrm>
            <a:off x="1696401" y="4876125"/>
            <a:ext cx="2624023" cy="417272"/>
          </a:xfrm>
          <a:prstGeom prst="roundRect">
            <a:avLst>
              <a:gd name="adj" fmla="val 24657"/>
            </a:avLst>
          </a:prstGeom>
          <a:solidFill>
            <a:srgbClr val="00B0F0"/>
          </a:solidFill>
          <a:ln>
            <a:solidFill>
              <a:srgbClr val="250025"/>
            </a:solidFill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ATK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6F5F5C7-6C43-6217-B12C-F405A799624F}"/>
              </a:ext>
            </a:extLst>
          </p:cNvPr>
          <p:cNvSpPr/>
          <p:nvPr/>
        </p:nvSpPr>
        <p:spPr>
          <a:xfrm rot="5400000">
            <a:off x="1186463" y="4891753"/>
            <a:ext cx="376321" cy="390068"/>
          </a:xfrm>
          <a:prstGeom prst="rect">
            <a:avLst/>
          </a:prstGeom>
          <a:solidFill>
            <a:srgbClr val="260026"/>
          </a:solidFill>
          <a:ln w="25400" cmpd="sng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" name="Picture 102" descr="A hand holding a clipboard with a pen&#10;&#10;Description automatically generated with medium confidence">
            <a:extLst>
              <a:ext uri="{FF2B5EF4-FFF2-40B4-BE49-F238E27FC236}">
                <a16:creationId xmlns:a16="http://schemas.microsoft.com/office/drawing/2014/main" id="{79017F35-19F8-1C7C-F3D5-D3E02BD8FAC9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772" y="4451043"/>
            <a:ext cx="324431" cy="324431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408F6D6B-FF12-95D4-CD8D-2A937C858B2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325" y="3497756"/>
            <a:ext cx="313745" cy="313745"/>
          </a:xfrm>
          <a:prstGeom prst="rect">
            <a:avLst/>
          </a:prstGeom>
        </p:spPr>
      </p:pic>
      <p:pic>
        <p:nvPicPr>
          <p:cNvPr id="121" name="Picture 120" descr="A picture containing symbol, screenshot, graphics, logo&#10;&#10;Description automatically generated">
            <a:extLst>
              <a:ext uri="{FF2B5EF4-FFF2-40B4-BE49-F238E27FC236}">
                <a16:creationId xmlns:a16="http://schemas.microsoft.com/office/drawing/2014/main" id="{D535D685-9104-C73A-8D02-8B138B4558F2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13" y="3971826"/>
            <a:ext cx="302457" cy="302457"/>
          </a:xfrm>
          <a:prstGeom prst="rect">
            <a:avLst/>
          </a:prstGeom>
        </p:spPr>
      </p:pic>
      <p:pic>
        <p:nvPicPr>
          <p:cNvPr id="123" name="Picture 122" descr="A cartoon blue monster with yellow horns and pink eyes&#10;&#10;Description automatically generated with low confidence">
            <a:extLst>
              <a:ext uri="{FF2B5EF4-FFF2-40B4-BE49-F238E27FC236}">
                <a16:creationId xmlns:a16="http://schemas.microsoft.com/office/drawing/2014/main" id="{8FA998E5-21C7-E465-7389-580E1829D090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95" y="4319238"/>
            <a:ext cx="739213" cy="739213"/>
          </a:xfrm>
          <a:prstGeom prst="rect">
            <a:avLst/>
          </a:prstGeom>
        </p:spPr>
      </p:pic>
      <p:pic>
        <p:nvPicPr>
          <p:cNvPr id="125" name="Picture 124" descr="A yellow cartoon character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093EC6A-27C6-419E-0188-0104737B107D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6970">
            <a:off x="10965649" y="5424160"/>
            <a:ext cx="892738" cy="892738"/>
          </a:xfrm>
          <a:prstGeom prst="rect">
            <a:avLst/>
          </a:prstGeom>
        </p:spPr>
      </p:pic>
      <p:pic>
        <p:nvPicPr>
          <p:cNvPr id="127" name="Picture 126" descr="A cartoon of a red monster with three eyes and tongue out&#10;&#10;Description automatically generated with low confidence">
            <a:extLst>
              <a:ext uri="{FF2B5EF4-FFF2-40B4-BE49-F238E27FC236}">
                <a16:creationId xmlns:a16="http://schemas.microsoft.com/office/drawing/2014/main" id="{F5E2438A-5AB0-44F7-3C1B-9E91849C552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13" y="1447911"/>
            <a:ext cx="929606" cy="929606"/>
          </a:xfrm>
          <a:prstGeom prst="rect">
            <a:avLst/>
          </a:prstGeom>
        </p:spPr>
      </p:pic>
      <p:pic>
        <p:nvPicPr>
          <p:cNvPr id="102" name="Picture 101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7A63010A-47F0-37C7-F34C-3E8ADDFA004F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72" y="3465680"/>
            <a:ext cx="350932" cy="350932"/>
          </a:xfrm>
          <a:prstGeom prst="rect">
            <a:avLst/>
          </a:prstGeom>
        </p:spPr>
      </p:pic>
      <p:pic>
        <p:nvPicPr>
          <p:cNvPr id="106" name="Picture 105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6CD324FE-3AA4-FC4A-7AC9-F99988750115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72" y="3947588"/>
            <a:ext cx="350932" cy="350932"/>
          </a:xfrm>
          <a:prstGeom prst="rect">
            <a:avLst/>
          </a:prstGeom>
        </p:spPr>
      </p:pic>
      <p:pic>
        <p:nvPicPr>
          <p:cNvPr id="115" name="Picture 114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44FDEF45-BBE3-12B0-8D68-7EA28205B179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72" y="4429081"/>
            <a:ext cx="350932" cy="350932"/>
          </a:xfrm>
          <a:prstGeom prst="rect">
            <a:avLst/>
          </a:prstGeom>
        </p:spPr>
      </p:pic>
      <p:pic>
        <p:nvPicPr>
          <p:cNvPr id="116" name="Picture 115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B9714C23-D7C8-2193-7990-4FA57E4916BF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72" y="4903669"/>
            <a:ext cx="350932" cy="350932"/>
          </a:xfrm>
          <a:prstGeom prst="rect">
            <a:avLst/>
          </a:prstGeom>
        </p:spPr>
      </p:pic>
      <p:pic>
        <p:nvPicPr>
          <p:cNvPr id="89" name="Picture 88" descr="A computer screen with text on it&#10;&#10;Description automatically generated with low confidence">
            <a:extLst>
              <a:ext uri="{FF2B5EF4-FFF2-40B4-BE49-F238E27FC236}">
                <a16:creationId xmlns:a16="http://schemas.microsoft.com/office/drawing/2014/main" id="{2841713C-34A2-D974-3CF7-DECD48C94369}"/>
              </a:ext>
            </a:extLst>
          </p:cNvPr>
          <p:cNvPicPr>
            <a:picLocks noChangeAspect="1"/>
          </p:cNvPicPr>
          <p:nvPr/>
        </p:nvPicPr>
        <p:blipFill>
          <a:blip r:embed="rId38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04" y="1289762"/>
            <a:ext cx="4876190" cy="4876190"/>
          </a:xfrm>
          <a:prstGeom prst="rect">
            <a:avLst/>
          </a:prstGeom>
        </p:spPr>
      </p:pic>
      <p:pic>
        <p:nvPicPr>
          <p:cNvPr id="122" name="Picture 121" descr="A magnifying glass and papers&#10;&#10;Description automatically generated with low confidence">
            <a:extLst>
              <a:ext uri="{FF2B5EF4-FFF2-40B4-BE49-F238E27FC236}">
                <a16:creationId xmlns:a16="http://schemas.microsoft.com/office/drawing/2014/main" id="{0F501126-6EE3-CE05-8CB5-7F6756F5827B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92" y="4949562"/>
            <a:ext cx="319366" cy="319366"/>
          </a:xfrm>
          <a:prstGeom prst="rect">
            <a:avLst/>
          </a:prstGeom>
        </p:spPr>
      </p:pic>
      <p:pic>
        <p:nvPicPr>
          <p:cNvPr id="126" name="Picture 125" descr="A light bulb and text&#10;&#10;Description automatically generated with low confidence">
            <a:extLst>
              <a:ext uri="{FF2B5EF4-FFF2-40B4-BE49-F238E27FC236}">
                <a16:creationId xmlns:a16="http://schemas.microsoft.com/office/drawing/2014/main" id="{A9F5D5F2-259B-0523-DCE0-8E5B1638EA1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41" y="525875"/>
            <a:ext cx="3143083" cy="314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24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 descr="A computer screen with text on it&#10;&#10;Description automatically generated with low confidence">
            <a:extLst>
              <a:ext uri="{FF2B5EF4-FFF2-40B4-BE49-F238E27FC236}">
                <a16:creationId xmlns:a16="http://schemas.microsoft.com/office/drawing/2014/main" id="{D6640A3D-F88D-4EF7-FAC1-3B9C2D399B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04" y="1289762"/>
            <a:ext cx="4876190" cy="487619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066478" y="7397156"/>
            <a:ext cx="3251200" cy="624114"/>
          </a:xfrm>
          <a:prstGeom prst="roundRect">
            <a:avLst>
              <a:gd name="adj" fmla="val 30621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647700" dist="139700" dir="3000000" sx="38000" sy="38000" algn="t" rotWithShape="0">
              <a:schemeClr val="tx1">
                <a:alpha val="64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START !!!</a:t>
            </a:r>
          </a:p>
        </p:txBody>
      </p:sp>
      <p:sp>
        <p:nvSpPr>
          <p:cNvPr id="13" name="Arc 12"/>
          <p:cNvSpPr/>
          <p:nvPr/>
        </p:nvSpPr>
        <p:spPr>
          <a:xfrm rot="19648487">
            <a:off x="180293" y="7567053"/>
            <a:ext cx="885372" cy="928914"/>
          </a:xfrm>
          <a:prstGeom prst="arc">
            <a:avLst>
              <a:gd name="adj1" fmla="val 17038748"/>
              <a:gd name="adj2" fmla="val 14044309"/>
            </a:avLst>
          </a:prstGeom>
          <a:ln w="114300" cap="rnd">
            <a:solidFill>
              <a:srgbClr val="DDA312"/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/>
          <p:cNvSpPr/>
          <p:nvPr/>
        </p:nvSpPr>
        <p:spPr>
          <a:xfrm rot="5156482">
            <a:off x="1785078" y="-1012280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4541561">
            <a:off x="6508901" y="-1509220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c 16"/>
          <p:cNvSpPr/>
          <p:nvPr/>
        </p:nvSpPr>
        <p:spPr>
          <a:xfrm rot="18170840">
            <a:off x="-1010161" y="2088300"/>
            <a:ext cx="267337" cy="274193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/>
          <p:cNvSpPr/>
          <p:nvPr/>
        </p:nvSpPr>
        <p:spPr>
          <a:xfrm rot="15160269">
            <a:off x="5928714" y="-746666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4ED343A-5D2C-C51C-3DCD-41F2F4508BAD}"/>
              </a:ext>
            </a:extLst>
          </p:cNvPr>
          <p:cNvSpPr/>
          <p:nvPr/>
        </p:nvSpPr>
        <p:spPr>
          <a:xfrm>
            <a:off x="-330444" y="255911"/>
            <a:ext cx="5141846" cy="441434"/>
          </a:xfrm>
          <a:prstGeom prst="parallelogram">
            <a:avLst>
              <a:gd name="adj" fmla="val 73770"/>
            </a:avLst>
          </a:prstGeom>
          <a:solidFill>
            <a:srgbClr val="E55807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53F8E9C7-3CCE-D416-56A2-04D211CA274E}"/>
              </a:ext>
            </a:extLst>
          </p:cNvPr>
          <p:cNvSpPr/>
          <p:nvPr/>
        </p:nvSpPr>
        <p:spPr>
          <a:xfrm rot="10800000">
            <a:off x="7691992" y="275525"/>
            <a:ext cx="5448238" cy="441434"/>
          </a:xfrm>
          <a:prstGeom prst="parallelogram">
            <a:avLst>
              <a:gd name="adj" fmla="val 73770"/>
            </a:avLst>
          </a:prstGeom>
          <a:solidFill>
            <a:srgbClr val="E5580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F9D3C1D-6E83-91B1-B91E-274ECD35220E}"/>
              </a:ext>
            </a:extLst>
          </p:cNvPr>
          <p:cNvGrpSpPr/>
          <p:nvPr/>
        </p:nvGrpSpPr>
        <p:grpSpPr>
          <a:xfrm>
            <a:off x="-1003003" y="1231757"/>
            <a:ext cx="473516" cy="445406"/>
            <a:chOff x="4010025" y="2381424"/>
            <a:chExt cx="653369" cy="60855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33FB627-AE46-E08D-EEC9-DB102E14BC45}"/>
                </a:ext>
              </a:extLst>
            </p:cNvPr>
            <p:cNvSpPr/>
            <p:nvPr/>
          </p:nvSpPr>
          <p:spPr>
            <a:xfrm>
              <a:off x="4010025" y="2381424"/>
              <a:ext cx="653369" cy="60855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8" name="Graphic 77" descr="Brainstorm with solid fill">
              <a:extLst>
                <a:ext uri="{FF2B5EF4-FFF2-40B4-BE49-F238E27FC236}">
                  <a16:creationId xmlns:a16="http://schemas.microsoft.com/office/drawing/2014/main" id="{9FAF1B23-63D1-A13E-9059-9E57E5AAA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2795" y="2480013"/>
              <a:ext cx="393485" cy="393483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0FD4D2AB-43C6-91D2-8EEA-117F05F7DB4C}"/>
              </a:ext>
            </a:extLst>
          </p:cNvPr>
          <p:cNvSpPr txBox="1"/>
          <p:nvPr/>
        </p:nvSpPr>
        <p:spPr>
          <a:xfrm>
            <a:off x="4528415" y="63193"/>
            <a:ext cx="316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</a:t>
            </a:r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endParaRPr lang="en-US" sz="4400" dirty="0">
              <a:solidFill>
                <a:srgbClr val="DCA3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A4A614E-CA95-120F-F8E7-CA489FF62D9B}"/>
              </a:ext>
            </a:extLst>
          </p:cNvPr>
          <p:cNvGrpSpPr/>
          <p:nvPr/>
        </p:nvGrpSpPr>
        <p:grpSpPr>
          <a:xfrm>
            <a:off x="2463575" y="7156685"/>
            <a:ext cx="1311237" cy="874825"/>
            <a:chOff x="2979834" y="4772304"/>
            <a:chExt cx="1157122" cy="74411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B0B4A30-B0BE-648E-A7FC-5E1179A99FEF}"/>
                </a:ext>
              </a:extLst>
            </p:cNvPr>
            <p:cNvGrpSpPr/>
            <p:nvPr/>
          </p:nvGrpSpPr>
          <p:grpSpPr>
            <a:xfrm>
              <a:off x="3370716" y="4772304"/>
              <a:ext cx="421313" cy="396642"/>
              <a:chOff x="4663394" y="2270219"/>
              <a:chExt cx="530331" cy="479506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7A568F7-0518-F92D-10D2-4FF46B07DC10}"/>
                  </a:ext>
                </a:extLst>
              </p:cNvPr>
              <p:cNvSpPr/>
              <p:nvPr/>
            </p:nvSpPr>
            <p:spPr>
              <a:xfrm>
                <a:off x="4663394" y="2270219"/>
                <a:ext cx="530331" cy="479506"/>
              </a:xfrm>
              <a:prstGeom prst="ellipse">
                <a:avLst/>
              </a:prstGeom>
              <a:solidFill>
                <a:srgbClr val="FFFF00">
                  <a:alpha val="70000"/>
                </a:srgbClr>
              </a:solidFill>
              <a:ln>
                <a:solidFill>
                  <a:srgbClr val="FFFF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0" name="Graphic 89" descr="Group brainstorm with solid fill">
                <a:extLst>
                  <a:ext uri="{FF2B5EF4-FFF2-40B4-BE49-F238E27FC236}">
                    <a16:creationId xmlns:a16="http://schemas.microsoft.com/office/drawing/2014/main" id="{702B6094-35EB-24F9-48CA-4240C7429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29252" y="2292679"/>
                <a:ext cx="371388" cy="371388"/>
              </a:xfrm>
              <a:prstGeom prst="rect">
                <a:avLst/>
              </a:prstGeom>
            </p:spPr>
          </p:pic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D2B244-5F03-7D1B-4F68-FA44989CDDE1}"/>
                </a:ext>
              </a:extLst>
            </p:cNvPr>
            <p:cNvSpPr txBox="1"/>
            <p:nvPr/>
          </p:nvSpPr>
          <p:spPr>
            <a:xfrm>
              <a:off x="2979834" y="5177861"/>
              <a:ext cx="1157122" cy="33855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Ý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Tưởng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18EA2A-7645-B755-5743-C4CD6D5D18D2}"/>
              </a:ext>
            </a:extLst>
          </p:cNvPr>
          <p:cNvGrpSpPr/>
          <p:nvPr/>
        </p:nvGrpSpPr>
        <p:grpSpPr>
          <a:xfrm>
            <a:off x="4604646" y="-1050030"/>
            <a:ext cx="1735010" cy="859801"/>
            <a:chOff x="4418390" y="3058767"/>
            <a:chExt cx="1735010" cy="859801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1CD7A27-C524-FC56-DF0A-D47BF75944C9}"/>
                </a:ext>
              </a:extLst>
            </p:cNvPr>
            <p:cNvGrpSpPr/>
            <p:nvPr/>
          </p:nvGrpSpPr>
          <p:grpSpPr>
            <a:xfrm>
              <a:off x="4969394" y="3501657"/>
              <a:ext cx="478906" cy="416911"/>
              <a:chOff x="5576783" y="3587600"/>
              <a:chExt cx="422618" cy="354617"/>
            </a:xfrm>
            <a:solidFill>
              <a:srgbClr val="00B050"/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E745232B-A044-C92D-B897-15AD3DB21A33}"/>
                  </a:ext>
                </a:extLst>
              </p:cNvPr>
              <p:cNvSpPr/>
              <p:nvPr/>
            </p:nvSpPr>
            <p:spPr>
              <a:xfrm>
                <a:off x="5576783" y="3587600"/>
                <a:ext cx="422618" cy="354617"/>
              </a:xfrm>
              <a:prstGeom prst="ellipse">
                <a:avLst/>
              </a:prstGeom>
              <a:grpFill/>
              <a:ln>
                <a:solidFill>
                  <a:srgbClr val="1258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8" name="Graphic 97" descr="Hierarchy outline">
                <a:extLst>
                  <a:ext uri="{FF2B5EF4-FFF2-40B4-BE49-F238E27FC236}">
                    <a16:creationId xmlns:a16="http://schemas.microsoft.com/office/drawing/2014/main" id="{A433B314-703F-5CC4-1326-974291D2E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44516" y="3603485"/>
                <a:ext cx="289833" cy="289833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6ABABB2-9A13-F60B-B733-A7EA5327737D}"/>
                </a:ext>
              </a:extLst>
            </p:cNvPr>
            <p:cNvSpPr txBox="1"/>
            <p:nvPr/>
          </p:nvSpPr>
          <p:spPr>
            <a:xfrm>
              <a:off x="4418390" y="3058767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Sơ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đồ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phân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lớp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C8F45B-1DC6-04C1-5AA6-BDE08EE5E94D}"/>
              </a:ext>
            </a:extLst>
          </p:cNvPr>
          <p:cNvGrpSpPr/>
          <p:nvPr/>
        </p:nvGrpSpPr>
        <p:grpSpPr>
          <a:xfrm>
            <a:off x="7003646" y="7775510"/>
            <a:ext cx="1846147" cy="1104410"/>
            <a:chOff x="6840466" y="3849645"/>
            <a:chExt cx="1846147" cy="110441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BB27FDB-E328-F47E-8696-8B6EF9819751}"/>
                </a:ext>
              </a:extLst>
            </p:cNvPr>
            <p:cNvSpPr/>
            <p:nvPr/>
          </p:nvSpPr>
          <p:spPr>
            <a:xfrm>
              <a:off x="6840466" y="3853522"/>
              <a:ext cx="401847" cy="416910"/>
            </a:xfrm>
            <a:prstGeom prst="ellipse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1258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7" name="Graphic 106" descr="Lightbulb and gear outline">
              <a:extLst>
                <a:ext uri="{FF2B5EF4-FFF2-40B4-BE49-F238E27FC236}">
                  <a16:creationId xmlns:a16="http://schemas.microsoft.com/office/drawing/2014/main" id="{D488A3A2-CDE9-3ACD-78BE-2C4BBDDBC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0466" y="3849645"/>
              <a:ext cx="401847" cy="41691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1D9F72-B4FF-D656-D643-962BE1F40CFC}"/>
                </a:ext>
              </a:extLst>
            </p:cNvPr>
            <p:cNvSpPr txBox="1"/>
            <p:nvPr/>
          </p:nvSpPr>
          <p:spPr>
            <a:xfrm>
              <a:off x="6951603" y="4266555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Giải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quyết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yêu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cầu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F4D271-E336-798C-FBBE-FBF9E0081635}"/>
              </a:ext>
            </a:extLst>
          </p:cNvPr>
          <p:cNvGrpSpPr/>
          <p:nvPr/>
        </p:nvGrpSpPr>
        <p:grpSpPr>
          <a:xfrm>
            <a:off x="12192000" y="3568901"/>
            <a:ext cx="1735010" cy="604014"/>
            <a:chOff x="9914126" y="3585774"/>
            <a:chExt cx="1735010" cy="60401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62607CE-ED3A-703C-4A52-4313D994ECE9}"/>
                </a:ext>
              </a:extLst>
            </p:cNvPr>
            <p:cNvSpPr/>
            <p:nvPr/>
          </p:nvSpPr>
          <p:spPr>
            <a:xfrm>
              <a:off x="9970798" y="3772878"/>
              <a:ext cx="421564" cy="416910"/>
            </a:xfrm>
            <a:prstGeom prst="ellipse">
              <a:avLst/>
            </a:prstGeom>
            <a:solidFill>
              <a:schemeClr val="bg2">
                <a:lumMod val="25000"/>
                <a:alpha val="86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 descr="Bug under magnifying glass with solid fill">
              <a:extLst>
                <a:ext uri="{FF2B5EF4-FFF2-40B4-BE49-F238E27FC236}">
                  <a16:creationId xmlns:a16="http://schemas.microsoft.com/office/drawing/2014/main" id="{0EF6E285-79EE-82F7-CD77-6CEA6A0FB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024394" y="3821949"/>
              <a:ext cx="314371" cy="32615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94AB3B-2017-103C-1361-4012110F1334}"/>
                </a:ext>
              </a:extLst>
            </p:cNvPr>
            <p:cNvSpPr txBox="1"/>
            <p:nvPr/>
          </p:nvSpPr>
          <p:spPr>
            <a:xfrm>
              <a:off x="9914126" y="3585774"/>
              <a:ext cx="1735010" cy="398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Chạy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thử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89E6D5-21B3-182F-F82D-7A5E40C800E1}"/>
              </a:ext>
            </a:extLst>
          </p:cNvPr>
          <p:cNvGrpSpPr/>
          <p:nvPr/>
        </p:nvGrpSpPr>
        <p:grpSpPr>
          <a:xfrm>
            <a:off x="1648216" y="7602054"/>
            <a:ext cx="8395153" cy="1025357"/>
            <a:chOff x="1744317" y="3568901"/>
            <a:chExt cx="8395153" cy="1025357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4504BB7-4CC3-C537-501F-1108D092A44C}"/>
                </a:ext>
              </a:extLst>
            </p:cNvPr>
            <p:cNvSpPr/>
            <p:nvPr/>
          </p:nvSpPr>
          <p:spPr>
            <a:xfrm>
              <a:off x="1799638" y="3623956"/>
              <a:ext cx="8285910" cy="970302"/>
            </a:xfrm>
            <a:custGeom>
              <a:avLst/>
              <a:gdLst>
                <a:gd name="connsiteX0" fmla="*/ 0 w 6205928"/>
                <a:gd name="connsiteY0" fmla="*/ 0 h 1559028"/>
                <a:gd name="connsiteX1" fmla="*/ 1798820 w 6205928"/>
                <a:gd name="connsiteY1" fmla="*/ 1558977 h 1559028"/>
                <a:gd name="connsiteX2" fmla="*/ 4092315 w 6205928"/>
                <a:gd name="connsiteY2" fmla="*/ 59961 h 1559028"/>
                <a:gd name="connsiteX3" fmla="*/ 6205928 w 6205928"/>
                <a:gd name="connsiteY3" fmla="*/ 1274164 h 155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5928" h="1559028">
                  <a:moveTo>
                    <a:pt x="0" y="0"/>
                  </a:moveTo>
                  <a:cubicBezTo>
                    <a:pt x="558384" y="774492"/>
                    <a:pt x="1116768" y="1548984"/>
                    <a:pt x="1798820" y="1558977"/>
                  </a:cubicBezTo>
                  <a:cubicBezTo>
                    <a:pt x="2480872" y="1568970"/>
                    <a:pt x="3357797" y="107430"/>
                    <a:pt x="4092315" y="59961"/>
                  </a:cubicBezTo>
                  <a:cubicBezTo>
                    <a:pt x="4826833" y="12492"/>
                    <a:pt x="5516380" y="643328"/>
                    <a:pt x="6205928" y="1274164"/>
                  </a:cubicBezTo>
                </a:path>
              </a:pathLst>
            </a:custGeom>
            <a:noFill/>
            <a:ln w="50800" cap="rnd" cmpd="dbl">
              <a:solidFill>
                <a:srgbClr val="E55807">
                  <a:alpha val="99000"/>
                </a:srgbClr>
              </a:solidFill>
              <a:round/>
              <a:headEnd type="none"/>
              <a:tailEnd type="none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12032"/>
                        <a:gd name="connsiteY0" fmla="*/ 0 h 825322"/>
                        <a:gd name="connsiteX1" fmla="*/ 2119429 w 7312032"/>
                        <a:gd name="connsiteY1" fmla="*/ 825295 h 825322"/>
                        <a:gd name="connsiteX2" fmla="*/ 4821702 w 7312032"/>
                        <a:gd name="connsiteY2" fmla="*/ 31742 h 825322"/>
                        <a:gd name="connsiteX3" fmla="*/ 7312032 w 7312032"/>
                        <a:gd name="connsiteY3" fmla="*/ 674520 h 825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12032" h="825322" extrusionOk="0">
                          <a:moveTo>
                            <a:pt x="0" y="0"/>
                          </a:moveTo>
                          <a:cubicBezTo>
                            <a:pt x="607215" y="378735"/>
                            <a:pt x="1260192" y="840879"/>
                            <a:pt x="2119429" y="825295"/>
                          </a:cubicBezTo>
                          <a:cubicBezTo>
                            <a:pt x="2964256" y="839261"/>
                            <a:pt x="3813415" y="61413"/>
                            <a:pt x="4821702" y="31742"/>
                          </a:cubicBezTo>
                          <a:cubicBezTo>
                            <a:pt x="5665026" y="28205"/>
                            <a:pt x="6469830" y="505019"/>
                            <a:pt x="7312032" y="67452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00FF25E-FBA3-C7E6-7297-1DD1CA27B1C7}"/>
                </a:ext>
              </a:extLst>
            </p:cNvPr>
            <p:cNvSpPr/>
            <p:nvPr/>
          </p:nvSpPr>
          <p:spPr>
            <a:xfrm>
              <a:off x="3321528" y="4407816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DCA314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8B7CFB5-04C7-D138-0A24-929B5CFA9E5F}"/>
                </a:ext>
              </a:extLst>
            </p:cNvPr>
            <p:cNvSpPr/>
            <p:nvPr/>
          </p:nvSpPr>
          <p:spPr>
            <a:xfrm>
              <a:off x="1744317" y="356890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FF000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39A2C3-EF3B-52AE-B12D-956AC9F15F66}"/>
                </a:ext>
              </a:extLst>
            </p:cNvPr>
            <p:cNvSpPr/>
            <p:nvPr/>
          </p:nvSpPr>
          <p:spPr>
            <a:xfrm>
              <a:off x="5582791" y="4109108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00B05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0545F76-37E6-19B8-E7A0-B787A9A19C59}"/>
                </a:ext>
              </a:extLst>
            </p:cNvPr>
            <p:cNvSpPr/>
            <p:nvPr/>
          </p:nvSpPr>
          <p:spPr>
            <a:xfrm>
              <a:off x="7464066" y="361787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accent4">
                  <a:lumMod val="60000"/>
                  <a:lumOff val="4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D260C6A-9AEE-412E-E2C4-08F960AE0083}"/>
                </a:ext>
              </a:extLst>
            </p:cNvPr>
            <p:cNvSpPr/>
            <p:nvPr/>
          </p:nvSpPr>
          <p:spPr>
            <a:xfrm>
              <a:off x="10007395" y="4338709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bg2">
                  <a:lumMod val="5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959D261-0973-1524-E004-EE5C0A1F1621}"/>
                </a:ext>
              </a:extLst>
            </p:cNvPr>
            <p:cNvGrpSpPr/>
            <p:nvPr/>
          </p:nvGrpSpPr>
          <p:grpSpPr>
            <a:xfrm>
              <a:off x="9751359" y="4023012"/>
              <a:ext cx="273035" cy="273035"/>
              <a:chOff x="4178287" y="3049587"/>
              <a:chExt cx="273035" cy="273035"/>
            </a:xfrm>
          </p:grpSpPr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2671D02F-B969-E9C1-89F8-8DEBC44E0645}"/>
                  </a:ext>
                </a:extLst>
              </p:cNvPr>
              <p:cNvSpPr/>
              <p:nvPr/>
            </p:nvSpPr>
            <p:spPr>
              <a:xfrm>
                <a:off x="4208697" y="3080236"/>
                <a:ext cx="210312" cy="192024"/>
              </a:xfrm>
              <a:prstGeom prst="flowChartConnector">
                <a:avLst/>
              </a:prstGeom>
              <a:solidFill>
                <a:srgbClr val="FFFFFF"/>
              </a:solidFill>
              <a:ln cap="sq" cmpd="sng">
                <a:solidFill>
                  <a:schemeClr val="tx1">
                    <a:alpha val="59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38100" dist="38100" dir="5400000" sx="95000" sy="95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 descr="Soccer ball with solid fill">
                <a:extLst>
                  <a:ext uri="{FF2B5EF4-FFF2-40B4-BE49-F238E27FC236}">
                    <a16:creationId xmlns:a16="http://schemas.microsoft.com/office/drawing/2014/main" id="{207C1B39-98F6-9061-21FF-9E5F5A9D6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178287" y="3049587"/>
                <a:ext cx="273035" cy="273035"/>
              </a:xfrm>
              <a:prstGeom prst="rect">
                <a:avLst/>
              </a:prstGeom>
            </p:spPr>
          </p:pic>
        </p:grpSp>
      </p:grpSp>
      <p:sp>
        <p:nvSpPr>
          <p:cNvPr id="53" name="Arc 15">
            <a:extLst>
              <a:ext uri="{FF2B5EF4-FFF2-40B4-BE49-F238E27FC236}">
                <a16:creationId xmlns:a16="http://schemas.microsoft.com/office/drawing/2014/main" id="{735A4D90-9624-2EFB-ABBF-6344FA4C1A1C}"/>
              </a:ext>
            </a:extLst>
          </p:cNvPr>
          <p:cNvSpPr/>
          <p:nvPr/>
        </p:nvSpPr>
        <p:spPr>
          <a:xfrm rot="4541561">
            <a:off x="9395311" y="-1175271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50D44DA8-4494-A0D3-2FFA-986630C0A1D2}"/>
              </a:ext>
            </a:extLst>
          </p:cNvPr>
          <p:cNvSpPr/>
          <p:nvPr/>
        </p:nvSpPr>
        <p:spPr>
          <a:xfrm rot="21088632">
            <a:off x="10433117" y="7439105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92872392-2B57-3D44-D8F0-858D700E981B}"/>
              </a:ext>
            </a:extLst>
          </p:cNvPr>
          <p:cNvSpPr/>
          <p:nvPr/>
        </p:nvSpPr>
        <p:spPr>
          <a:xfrm rot="8520643">
            <a:off x="3204379" y="7820478"/>
            <a:ext cx="422035" cy="422065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symbol, screenshot, graphics, line&#10;&#10;Description automatically generated">
            <a:extLst>
              <a:ext uri="{FF2B5EF4-FFF2-40B4-BE49-F238E27FC236}">
                <a16:creationId xmlns:a16="http://schemas.microsoft.com/office/drawing/2014/main" id="{3E86ABAA-00B2-16BF-AADC-9C28903351E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070" y="743785"/>
            <a:ext cx="386394" cy="4879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82000"/>
              </a:prstClr>
            </a:outerShdw>
          </a:effectLst>
        </p:spPr>
      </p:pic>
      <p:pic>
        <p:nvPicPr>
          <p:cNvPr id="3" name="Picture 2" descr="Pirate sword">
            <a:extLst>
              <a:ext uri="{FF2B5EF4-FFF2-40B4-BE49-F238E27FC236}">
                <a16:creationId xmlns:a16="http://schemas.microsoft.com/office/drawing/2014/main" id="{8E0201EF-5855-AFD5-F2AB-A81BE8940E8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9194">
            <a:off x="12533026" y="966565"/>
            <a:ext cx="783632" cy="902348"/>
          </a:xfrm>
          <a:prstGeom prst="rect">
            <a:avLst/>
          </a:prstGeom>
        </p:spPr>
      </p:pic>
      <p:pic>
        <p:nvPicPr>
          <p:cNvPr id="4" name="Graphic 3" descr="Skeleton with solid fill">
            <a:extLst>
              <a:ext uri="{FF2B5EF4-FFF2-40B4-BE49-F238E27FC236}">
                <a16:creationId xmlns:a16="http://schemas.microsoft.com/office/drawing/2014/main" id="{A30B5AF6-1814-9CCF-4779-61CDC6BFAD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196840">
            <a:off x="12184152" y="4792112"/>
            <a:ext cx="1428365" cy="1428365"/>
          </a:xfrm>
          <a:prstGeom prst="rect">
            <a:avLst/>
          </a:prstGeom>
          <a:effectLst>
            <a:outerShdw blurRad="254000" dir="3000000" sx="105000" sy="105000" algn="t" rotWithShape="0">
              <a:srgbClr val="DDA312"/>
            </a:outerShdw>
          </a:effectLst>
        </p:spPr>
      </p:pic>
      <p:pic>
        <p:nvPicPr>
          <p:cNvPr id="5" name="Graphic 4" descr="Monster outline">
            <a:extLst>
              <a:ext uri="{FF2B5EF4-FFF2-40B4-BE49-F238E27FC236}">
                <a16:creationId xmlns:a16="http://schemas.microsoft.com/office/drawing/2014/main" id="{32315BEF-A868-1A31-7F66-BABE298A14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703933">
            <a:off x="-1027588" y="4797401"/>
            <a:ext cx="914400" cy="914400"/>
          </a:xfrm>
          <a:prstGeom prst="rect">
            <a:avLst/>
          </a:prstGeom>
          <a:effectLst>
            <a:outerShdw blurRad="254000" dir="3000000" sx="105000" sy="105000" algn="t" rotWithShape="0">
              <a:srgbClr val="DDA312"/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B969CCA-B521-4A96-602C-5E48D88A2801}"/>
              </a:ext>
            </a:extLst>
          </p:cNvPr>
          <p:cNvGrpSpPr/>
          <p:nvPr/>
        </p:nvGrpSpPr>
        <p:grpSpPr>
          <a:xfrm>
            <a:off x="-3554486" y="1860728"/>
            <a:ext cx="2624023" cy="3125230"/>
            <a:chOff x="442741" y="1854130"/>
            <a:chExt cx="2624023" cy="312523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9C7EDB1-6D11-9779-8C16-8250A6341A82}"/>
                </a:ext>
              </a:extLst>
            </p:cNvPr>
            <p:cNvGrpSpPr/>
            <p:nvPr/>
          </p:nvGrpSpPr>
          <p:grpSpPr>
            <a:xfrm>
              <a:off x="442741" y="1854130"/>
              <a:ext cx="2624023" cy="3125230"/>
              <a:chOff x="3862892" y="1356215"/>
              <a:chExt cx="2537314" cy="443764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EA8A2CC-2C58-0FAE-A100-0E44FB4DF8AC}"/>
                  </a:ext>
                </a:extLst>
              </p:cNvPr>
              <p:cNvGrpSpPr/>
              <p:nvPr/>
            </p:nvGrpSpPr>
            <p:grpSpPr>
              <a:xfrm>
                <a:off x="4102601" y="2186488"/>
                <a:ext cx="2052494" cy="2764827"/>
                <a:chOff x="2095505" y="2332953"/>
                <a:chExt cx="2052494" cy="2764827"/>
              </a:xfrm>
              <a:effectLst/>
            </p:grpSpPr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F8AC8F3D-76D5-A8FB-C9AA-B328554E81FD}"/>
                    </a:ext>
                  </a:extLst>
                </p:cNvPr>
                <p:cNvSpPr/>
                <p:nvPr/>
              </p:nvSpPr>
              <p:spPr>
                <a:xfrm>
                  <a:off x="2095505" y="2332953"/>
                  <a:ext cx="2052494" cy="2764827"/>
                </a:xfrm>
                <a:prstGeom prst="roundRect">
                  <a:avLst>
                    <a:gd name="adj" fmla="val 3371"/>
                  </a:avLst>
                </a:prstGeom>
                <a:solidFill>
                  <a:srgbClr val="00B050">
                    <a:alpha val="66000"/>
                  </a:srgbClr>
                </a:solidFill>
                <a:ln w="19050">
                  <a:gradFill>
                    <a:gsLst>
                      <a:gs pos="0">
                        <a:schemeClr val="accent6"/>
                      </a:gs>
                      <a:gs pos="100000">
                        <a:schemeClr val="accent6"/>
                      </a:gs>
                    </a:gsLst>
                    <a:lin ang="5400000" scaled="0"/>
                  </a:gradFill>
                </a:ln>
                <a:effectLst>
                  <a:outerShdw blurRad="152400" dist="825500" dir="5400000" sx="85000" sy="85000" algn="t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Arial Rounded MT Bold" panose="020F0704030504030204" pitchFamily="34" charset="0"/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60C9DC2E-A91A-4E75-CCA7-B9555DB865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5505" y="3875661"/>
                  <a:ext cx="2052494" cy="0"/>
                </a:xfrm>
                <a:prstGeom prst="line">
                  <a:avLst/>
                </a:prstGeom>
                <a:solidFill>
                  <a:srgbClr val="00B050">
                    <a:alpha val="68000"/>
                  </a:srgbClr>
                </a:solidFill>
                <a:ln w="85725">
                  <a:gradFill>
                    <a:gsLst>
                      <a:gs pos="0">
                        <a:schemeClr val="accent6"/>
                      </a:gs>
                      <a:gs pos="100000">
                        <a:schemeClr val="accent6"/>
                      </a:gs>
                    </a:gsLst>
                    <a:lin ang="5400000" scaled="0"/>
                  </a:gradFill>
                </a:ln>
                <a:effectLst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</p:cxnSp>
          </p:grpSp>
          <p:pic>
            <p:nvPicPr>
              <p:cNvPr id="23" name="Graphic 22" descr="Browser window outline">
                <a:extLst>
                  <a:ext uri="{FF2B5EF4-FFF2-40B4-BE49-F238E27FC236}">
                    <a16:creationId xmlns:a16="http://schemas.microsoft.com/office/drawing/2014/main" id="{B57FDA95-CBE7-68B2-42C0-2F865983C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862892" y="1356215"/>
                <a:ext cx="2537314" cy="443764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329E8D-F84E-B5E0-ADCA-5FEC6B1DB88C}"/>
                </a:ext>
              </a:extLst>
            </p:cNvPr>
            <p:cNvSpPr txBox="1"/>
            <p:nvPr/>
          </p:nvSpPr>
          <p:spPr>
            <a:xfrm>
              <a:off x="1077125" y="2487873"/>
              <a:ext cx="1163663" cy="37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Character</a:t>
              </a:r>
            </a:p>
          </p:txBody>
        </p:sp>
        <p:pic>
          <p:nvPicPr>
            <p:cNvPr id="18" name="Graphic 17" descr="Boxing Glove outline">
              <a:extLst>
                <a:ext uri="{FF2B5EF4-FFF2-40B4-BE49-F238E27FC236}">
                  <a16:creationId xmlns:a16="http://schemas.microsoft.com/office/drawing/2014/main" id="{283BFDC4-48BC-60E2-39F0-D5F3FF042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5400000">
              <a:off x="814880" y="2475643"/>
              <a:ext cx="306020" cy="44938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6D857C-DEC8-6995-DDE6-491CDFB1773D}"/>
                </a:ext>
              </a:extLst>
            </p:cNvPr>
            <p:cNvSpPr txBox="1"/>
            <p:nvPr/>
          </p:nvSpPr>
          <p:spPr>
            <a:xfrm>
              <a:off x="706764" y="2913142"/>
              <a:ext cx="156742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 name: string</a:t>
              </a:r>
            </a:p>
            <a:p>
              <a:r>
                <a:rPr lang="en-US" sz="1100" dirty="0"/>
                <a:t>+ level: int</a:t>
              </a:r>
            </a:p>
            <a:p>
              <a:r>
                <a:rPr lang="en-US" sz="1100" dirty="0"/>
                <a:t>+*</a:t>
              </a:r>
              <a:r>
                <a:rPr lang="en-US" sz="1100" dirty="0" err="1"/>
                <a:t>mp</a:t>
              </a:r>
              <a:r>
                <a:rPr lang="en-US" sz="1100" dirty="0"/>
                <a:t>: Element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53E4D06-D8C3-1577-C78C-B837FD145C9A}"/>
              </a:ext>
            </a:extLst>
          </p:cNvPr>
          <p:cNvSpPr txBox="1"/>
          <p:nvPr/>
        </p:nvSpPr>
        <p:spPr>
          <a:xfrm>
            <a:off x="-3290463" y="3590601"/>
            <a:ext cx="20700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+ ATK()</a:t>
            </a:r>
          </a:p>
          <a:p>
            <a:r>
              <a:rPr lang="en-US" sz="1100" dirty="0"/>
              <a:t>+ </a:t>
            </a:r>
            <a:r>
              <a:rPr lang="en-US" sz="1100" dirty="0" err="1"/>
              <a:t>nhap</a:t>
            </a:r>
            <a:r>
              <a:rPr lang="en-US" sz="1100" dirty="0"/>
              <a:t>()</a:t>
            </a:r>
          </a:p>
          <a:p>
            <a:r>
              <a:rPr lang="en-US" sz="1100" dirty="0"/>
              <a:t>+ </a:t>
            </a:r>
            <a:r>
              <a:rPr lang="en-US" sz="1100" dirty="0" err="1"/>
              <a:t>SatThuong</a:t>
            </a:r>
            <a:r>
              <a:rPr lang="en-US" sz="1100" dirty="0"/>
              <a:t>()</a:t>
            </a:r>
          </a:p>
          <a:p>
            <a:r>
              <a:rPr lang="en-US" sz="1100" dirty="0"/>
              <a:t>+</a:t>
            </a:r>
            <a:r>
              <a:rPr lang="en-US" sz="1100" dirty="0" err="1"/>
              <a:t>gethe</a:t>
            </a:r>
            <a:r>
              <a:rPr lang="en-US" sz="1100" dirty="0"/>
              <a:t>()-&gt; </a:t>
            </a:r>
            <a:r>
              <a:rPr lang="en-US" sz="1100" dirty="0" err="1"/>
              <a:t>lấy</a:t>
            </a:r>
            <a:r>
              <a:rPr lang="en-US" sz="1100" dirty="0"/>
              <a:t> </a:t>
            </a:r>
            <a:r>
              <a:rPr lang="en-US" sz="1100" dirty="0" err="1"/>
              <a:t>hệ</a:t>
            </a:r>
            <a:endParaRPr lang="en-US" sz="11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B6CABD-0BAE-22FD-5728-0B47ADB3000C}"/>
              </a:ext>
            </a:extLst>
          </p:cNvPr>
          <p:cNvGrpSpPr>
            <a:grpSpLocks/>
          </p:cNvGrpSpPr>
          <p:nvPr/>
        </p:nvGrpSpPr>
        <p:grpSpPr>
          <a:xfrm>
            <a:off x="4432008" y="6545449"/>
            <a:ext cx="2250812" cy="2487573"/>
            <a:chOff x="4146441" y="3258527"/>
            <a:chExt cx="2250812" cy="280131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CD0659-3D6A-8298-7E01-4E338BAAAC4A}"/>
                </a:ext>
              </a:extLst>
            </p:cNvPr>
            <p:cNvGrpSpPr>
              <a:grpSpLocks/>
            </p:cNvGrpSpPr>
            <p:nvPr/>
          </p:nvGrpSpPr>
          <p:grpSpPr>
            <a:xfrm>
              <a:off x="4146441" y="3258527"/>
              <a:ext cx="2165486" cy="2801316"/>
              <a:chOff x="3904947" y="2934855"/>
              <a:chExt cx="2624024" cy="312523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CF4AE80-089D-11C4-319C-17315C437A7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04947" y="2934855"/>
                <a:ext cx="2624024" cy="3125230"/>
                <a:chOff x="2758376" y="606251"/>
                <a:chExt cx="2537314" cy="4437643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495C2C8-1C11-2508-72E1-F69CF538623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2758376" y="606251"/>
                  <a:ext cx="2537314" cy="4437643"/>
                  <a:chOff x="3871900" y="1365112"/>
                  <a:chExt cx="2537314" cy="4437643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E6068F4A-AC74-E170-1DDA-DBB902E6DF7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02601" y="2186488"/>
                    <a:ext cx="2052494" cy="2764827"/>
                    <a:chOff x="2095505" y="2332953"/>
                    <a:chExt cx="2052494" cy="2764827"/>
                  </a:xfrm>
                  <a:effectLst/>
                </p:grpSpPr>
                <p:sp>
                  <p:nvSpPr>
                    <p:cNvPr id="44" name="Rectangle: Rounded Corners 43">
                      <a:extLst>
                        <a:ext uri="{FF2B5EF4-FFF2-40B4-BE49-F238E27FC236}">
                          <a16:creationId xmlns:a16="http://schemas.microsoft.com/office/drawing/2014/main" id="{9616B05F-B40C-33B2-C2B8-8FE7E3AC67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2095505" y="2332953"/>
                      <a:ext cx="2052494" cy="2764827"/>
                    </a:xfrm>
                    <a:prstGeom prst="roundRect">
                      <a:avLst>
                        <a:gd name="adj" fmla="val 3371"/>
                      </a:avLst>
                    </a:prstGeom>
                    <a:solidFill>
                      <a:srgbClr val="00B050">
                        <a:alpha val="66000"/>
                      </a:srgbClr>
                    </a:solidFill>
                    <a:ln w="19050">
                      <a:gradFill>
                        <a:gsLst>
                          <a:gs pos="0">
                            <a:schemeClr val="accent6"/>
                          </a:gs>
                          <a:gs pos="100000">
                            <a:schemeClr val="accent6"/>
                          </a:gs>
                        </a:gsLst>
                        <a:lin ang="5400000" scaled="0"/>
                      </a:gradFill>
                    </a:ln>
                    <a:effectLst>
                      <a:outerShdw blurRad="152400" dist="825500" dir="5400000" sx="85000" sy="85000" algn="t" rotWithShape="0">
                        <a:schemeClr val="tx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800" dirty="0">
                        <a:latin typeface="Arial Rounded MT Bold" panose="020F0704030504030204" pitchFamily="34" charset="0"/>
                      </a:endParaRPr>
                    </a:p>
                  </p:txBody>
                </p: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D99C31E8-8594-4BD2-8179-6C3ED452AC60}"/>
                        </a:ext>
                      </a:extLst>
                    </p:cNvPr>
                    <p:cNvCxnSpPr>
                      <a:cxnSpLocks/>
                      <a:stCxn id="44" idx="1"/>
                      <a:endCxn id="44" idx="3"/>
                    </p:cNvCxnSpPr>
                    <p:nvPr/>
                  </p:nvCxnSpPr>
                  <p:spPr>
                    <a:xfrm>
                      <a:off x="2095505" y="3715367"/>
                      <a:ext cx="2052494" cy="0"/>
                    </a:xfrm>
                    <a:prstGeom prst="line">
                      <a:avLst/>
                    </a:prstGeom>
                    <a:solidFill>
                      <a:srgbClr val="00B050">
                        <a:alpha val="68000"/>
                      </a:srgbClr>
                    </a:solidFill>
                    <a:ln w="60325">
                      <a:gradFill>
                        <a:gsLst>
                          <a:gs pos="0">
                            <a:schemeClr val="accent6"/>
                          </a:gs>
                          <a:gs pos="100000">
                            <a:schemeClr val="accent6"/>
                          </a:gs>
                        </a:gsLst>
                        <a:lin ang="5400000" scaled="0"/>
                      </a:gradFill>
                    </a:ln>
                    <a:effectLst/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</p:cxnSp>
              </p:grpSp>
              <p:pic>
                <p:nvPicPr>
                  <p:cNvPr id="40" name="Graphic 39" descr="Browser window outline">
                    <a:extLst>
                      <a:ext uri="{FF2B5EF4-FFF2-40B4-BE49-F238E27FC236}">
                        <a16:creationId xmlns:a16="http://schemas.microsoft.com/office/drawing/2014/main" id="{F5BE4C2B-0A7E-9C5C-F21A-F401688E2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71900" y="1365112"/>
                    <a:ext cx="2537314" cy="443764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1359180-8804-9E89-9DF2-693C39BA0FC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88427" y="1421733"/>
                  <a:ext cx="1253469" cy="5967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Monster</a:t>
                  </a:r>
                </a:p>
              </p:txBody>
            </p:sp>
          </p:grpSp>
          <p:pic>
            <p:nvPicPr>
              <p:cNvPr id="33" name="Graphic 32" descr="Monster with solid fill">
                <a:extLst>
                  <a:ext uri="{FF2B5EF4-FFF2-40B4-BE49-F238E27FC236}">
                    <a16:creationId xmlns:a16="http://schemas.microsoft.com/office/drawing/2014/main" id="{84600D01-3B54-A9EA-6200-8F29FB26F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197092" y="3559344"/>
                <a:ext cx="369332" cy="369332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59C669-CB5F-0E83-D7C1-E947B9251B36}"/>
                </a:ext>
              </a:extLst>
            </p:cNvPr>
            <p:cNvSpPr txBox="1">
              <a:spLocks/>
            </p:cNvSpPr>
            <p:nvPr/>
          </p:nvSpPr>
          <p:spPr>
            <a:xfrm>
              <a:off x="4328065" y="4708818"/>
              <a:ext cx="20691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</a:t>
              </a:r>
              <a:r>
                <a:rPr lang="en-US" sz="1100" dirty="0" err="1"/>
                <a:t>Nhap</a:t>
              </a:r>
              <a:r>
                <a:rPr lang="en-US" sz="1100" dirty="0"/>
                <a:t>()</a:t>
              </a:r>
            </a:p>
            <a:p>
              <a:r>
                <a:rPr lang="en-US" sz="1100" dirty="0"/>
                <a:t>+</a:t>
              </a:r>
              <a:r>
                <a:rPr lang="en-US" sz="1100" dirty="0" err="1"/>
                <a:t>atk</a:t>
              </a:r>
              <a:r>
                <a:rPr lang="en-US" sz="1100" dirty="0"/>
                <a:t>()	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F97FC1-B730-4B1D-3999-F9E0FCEF394C}"/>
              </a:ext>
            </a:extLst>
          </p:cNvPr>
          <p:cNvGrpSpPr/>
          <p:nvPr/>
        </p:nvGrpSpPr>
        <p:grpSpPr>
          <a:xfrm>
            <a:off x="4629777" y="-2542490"/>
            <a:ext cx="2250813" cy="2487573"/>
            <a:chOff x="4033100" y="1040608"/>
            <a:chExt cx="2250813" cy="248757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22CE4C1-D673-C180-C404-7A32561A43C4}"/>
                </a:ext>
              </a:extLst>
            </p:cNvPr>
            <p:cNvGrpSpPr>
              <a:grpSpLocks/>
            </p:cNvGrpSpPr>
            <p:nvPr/>
          </p:nvGrpSpPr>
          <p:grpSpPr>
            <a:xfrm>
              <a:off x="4033100" y="1040608"/>
              <a:ext cx="2250813" cy="2487573"/>
              <a:chOff x="4146440" y="3258527"/>
              <a:chExt cx="2250813" cy="2801316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0AAD538-55BA-38E7-395D-09EE86C2D9F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146440" y="3258527"/>
                <a:ext cx="2145566" cy="2801316"/>
                <a:chOff x="3871900" y="1365112"/>
                <a:chExt cx="2513974" cy="4437643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578812-B1D7-3203-5A5A-F54FD16820D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102601" y="2186488"/>
                  <a:ext cx="2052494" cy="2764827"/>
                  <a:chOff x="2095505" y="2332953"/>
                  <a:chExt cx="2052494" cy="2764827"/>
                </a:xfrm>
                <a:effectLst/>
              </p:grpSpPr>
              <p:sp>
                <p:nvSpPr>
                  <p:cNvPr id="59" name="Rectangle: Rounded Corners 58">
                    <a:extLst>
                      <a:ext uri="{FF2B5EF4-FFF2-40B4-BE49-F238E27FC236}">
                        <a16:creationId xmlns:a16="http://schemas.microsoft.com/office/drawing/2014/main" id="{1864EF91-FB63-590E-3622-C451FB725BE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095505" y="2332953"/>
                    <a:ext cx="2052494" cy="2764827"/>
                  </a:xfrm>
                  <a:prstGeom prst="roundRect">
                    <a:avLst>
                      <a:gd name="adj" fmla="val 3371"/>
                    </a:avLst>
                  </a:prstGeom>
                  <a:solidFill>
                    <a:srgbClr val="00B050">
                      <a:alpha val="66000"/>
                    </a:srgbClr>
                  </a:solidFill>
                  <a:ln w="19050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/>
                        </a:gs>
                      </a:gsLst>
                      <a:lin ang="5400000" scaled="0"/>
                    </a:gradFill>
                  </a:ln>
                  <a:effectLst>
                    <a:outerShdw blurRad="152400" dist="825500" dir="5400000" sx="85000" sy="85000" algn="t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latin typeface="Arial Rounded MT Bold" panose="020F0704030504030204" pitchFamily="34" charset="0"/>
                    </a:endParaRPr>
                  </a:p>
                </p:txBody>
              </p: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A686D53A-9400-97DB-98DF-B56DB5DA1146}"/>
                      </a:ext>
                    </a:extLst>
                  </p:cNvPr>
                  <p:cNvCxnSpPr>
                    <a:cxnSpLocks/>
                    <a:stCxn id="59" idx="1"/>
                    <a:endCxn id="59" idx="3"/>
                  </p:cNvCxnSpPr>
                  <p:nvPr/>
                </p:nvCxnSpPr>
                <p:spPr>
                  <a:xfrm>
                    <a:off x="2095505" y="3715367"/>
                    <a:ext cx="2052494" cy="0"/>
                  </a:xfrm>
                  <a:prstGeom prst="line">
                    <a:avLst/>
                  </a:prstGeom>
                  <a:solidFill>
                    <a:srgbClr val="00B050">
                      <a:alpha val="68000"/>
                    </a:srgbClr>
                  </a:solidFill>
                  <a:ln w="60325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/>
                        </a:gs>
                      </a:gsLst>
                      <a:lin ang="5400000" scaled="0"/>
                    </a:gradFill>
                  </a:ln>
                  <a:effectLst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</p:cxnSp>
            </p:grpSp>
            <p:pic>
              <p:nvPicPr>
                <p:cNvPr id="58" name="Graphic 57" descr="Browser window outline">
                  <a:extLst>
                    <a:ext uri="{FF2B5EF4-FFF2-40B4-BE49-F238E27FC236}">
                      <a16:creationId xmlns:a16="http://schemas.microsoft.com/office/drawing/2014/main" id="{B31CA0AF-EC5D-3234-BAC4-16EB558D9E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1900" y="1365112"/>
                  <a:ext cx="2513974" cy="4437643"/>
                </a:xfrm>
                <a:prstGeom prst="rect">
                  <a:avLst/>
                </a:prstGeom>
              </p:spPr>
            </p:pic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EBBA0D6-7BBF-0B76-969B-970E2AB263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8065" y="4708818"/>
                <a:ext cx="20691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+</a:t>
                </a:r>
                <a:r>
                  <a:rPr lang="en-US" sz="1100" dirty="0" err="1"/>
                  <a:t>Nhap</a:t>
                </a:r>
                <a:r>
                  <a:rPr lang="en-US" sz="1100" dirty="0"/>
                  <a:t>()</a:t>
                </a:r>
              </a:p>
              <a:p>
                <a:r>
                  <a:rPr lang="en-US" sz="1100" dirty="0"/>
                  <a:t>+</a:t>
                </a:r>
                <a:r>
                  <a:rPr lang="en-US" sz="1100" dirty="0" err="1"/>
                  <a:t>atk</a:t>
                </a:r>
                <a:r>
                  <a:rPr lang="en-US" sz="1100" dirty="0"/>
                  <a:t>()	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49DEC67-551B-F659-33BC-9C7D54F1BDC0}"/>
                </a:ext>
              </a:extLst>
            </p:cNvPr>
            <p:cNvGrpSpPr/>
            <p:nvPr/>
          </p:nvGrpSpPr>
          <p:grpSpPr>
            <a:xfrm>
              <a:off x="4308536" y="1516361"/>
              <a:ext cx="1204991" cy="250656"/>
              <a:chOff x="3915763" y="1466819"/>
              <a:chExt cx="1204991" cy="25065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A87F6B5-FFCC-A816-E188-BFE30E1D7549}"/>
                  </a:ext>
                </a:extLst>
              </p:cNvPr>
              <p:cNvSpPr txBox="1"/>
              <p:nvPr/>
            </p:nvSpPr>
            <p:spPr>
              <a:xfrm>
                <a:off x="4193805" y="1466819"/>
                <a:ext cx="926949" cy="24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Player</a:t>
                </a: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FFB91F6-910E-F865-8019-41B501E16A4B}"/>
                  </a:ext>
                </a:extLst>
              </p:cNvPr>
              <p:cNvSpPr/>
              <p:nvPr/>
            </p:nvSpPr>
            <p:spPr>
              <a:xfrm>
                <a:off x="3964438" y="1544569"/>
                <a:ext cx="97350" cy="81367"/>
              </a:xfrm>
              <a:custGeom>
                <a:avLst/>
                <a:gdLst>
                  <a:gd name="connsiteX0" fmla="*/ 123111 w 123110"/>
                  <a:gd name="connsiteY0" fmla="*/ 61555 h 123110"/>
                  <a:gd name="connsiteX1" fmla="*/ 61555 w 123110"/>
                  <a:gd name="connsiteY1" fmla="*/ 123111 h 123110"/>
                  <a:gd name="connsiteX2" fmla="*/ 0 w 123110"/>
                  <a:gd name="connsiteY2" fmla="*/ 61555 h 123110"/>
                  <a:gd name="connsiteX3" fmla="*/ 61555 w 123110"/>
                  <a:gd name="connsiteY3" fmla="*/ 0 h 123110"/>
                  <a:gd name="connsiteX4" fmla="*/ 123111 w 123110"/>
                  <a:gd name="connsiteY4" fmla="*/ 61555 h 12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110" h="123110">
                    <a:moveTo>
                      <a:pt x="123111" y="61555"/>
                    </a:moveTo>
                    <a:cubicBezTo>
                      <a:pt x="123111" y="95551"/>
                      <a:pt x="95551" y="123111"/>
                      <a:pt x="61555" y="123111"/>
                    </a:cubicBezTo>
                    <a:cubicBezTo>
                      <a:pt x="27559" y="123111"/>
                      <a:pt x="0" y="95551"/>
                      <a:pt x="0" y="61555"/>
                    </a:cubicBezTo>
                    <a:cubicBezTo>
                      <a:pt x="0" y="27559"/>
                      <a:pt x="27559" y="0"/>
                      <a:pt x="61555" y="0"/>
                    </a:cubicBezTo>
                    <a:cubicBezTo>
                      <a:pt x="95551" y="0"/>
                      <a:pt x="123111" y="27559"/>
                      <a:pt x="123111" y="6155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C0C9B56-27FA-4837-6496-89CF812479DB}"/>
                  </a:ext>
                </a:extLst>
              </p:cNvPr>
              <p:cNvSpPr/>
              <p:nvPr/>
            </p:nvSpPr>
            <p:spPr>
              <a:xfrm>
                <a:off x="3915763" y="1636108"/>
                <a:ext cx="194701" cy="81367"/>
              </a:xfrm>
              <a:custGeom>
                <a:avLst/>
                <a:gdLst>
                  <a:gd name="connsiteX0" fmla="*/ 246221 w 246221"/>
                  <a:gd name="connsiteY0" fmla="*/ 123111 h 123110"/>
                  <a:gd name="connsiteX1" fmla="*/ 246221 w 246221"/>
                  <a:gd name="connsiteY1" fmla="*/ 61555 h 123110"/>
                  <a:gd name="connsiteX2" fmla="*/ 233910 w 246221"/>
                  <a:gd name="connsiteY2" fmla="*/ 36933 h 123110"/>
                  <a:gd name="connsiteX3" fmla="*/ 173894 w 246221"/>
                  <a:gd name="connsiteY3" fmla="*/ 7694 h 123110"/>
                  <a:gd name="connsiteX4" fmla="*/ 123111 w 246221"/>
                  <a:gd name="connsiteY4" fmla="*/ 0 h 123110"/>
                  <a:gd name="connsiteX5" fmla="*/ 72328 w 246221"/>
                  <a:gd name="connsiteY5" fmla="*/ 7694 h 123110"/>
                  <a:gd name="connsiteX6" fmla="*/ 12311 w 246221"/>
                  <a:gd name="connsiteY6" fmla="*/ 36933 h 123110"/>
                  <a:gd name="connsiteX7" fmla="*/ 0 w 246221"/>
                  <a:gd name="connsiteY7" fmla="*/ 61555 h 123110"/>
                  <a:gd name="connsiteX8" fmla="*/ 0 w 246221"/>
                  <a:gd name="connsiteY8" fmla="*/ 123111 h 123110"/>
                  <a:gd name="connsiteX9" fmla="*/ 246221 w 246221"/>
                  <a:gd name="connsiteY9" fmla="*/ 123111 h 12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221" h="123110">
                    <a:moveTo>
                      <a:pt x="246221" y="123111"/>
                    </a:moveTo>
                    <a:lnTo>
                      <a:pt x="246221" y="61555"/>
                    </a:lnTo>
                    <a:cubicBezTo>
                      <a:pt x="246221" y="52322"/>
                      <a:pt x="241605" y="43089"/>
                      <a:pt x="233910" y="36933"/>
                    </a:cubicBezTo>
                    <a:cubicBezTo>
                      <a:pt x="216983" y="23083"/>
                      <a:pt x="195438" y="13850"/>
                      <a:pt x="173894" y="7694"/>
                    </a:cubicBezTo>
                    <a:cubicBezTo>
                      <a:pt x="158505" y="3078"/>
                      <a:pt x="141577" y="0"/>
                      <a:pt x="123111" y="0"/>
                    </a:cubicBezTo>
                    <a:cubicBezTo>
                      <a:pt x="106183" y="0"/>
                      <a:pt x="89255" y="3078"/>
                      <a:pt x="72328" y="7694"/>
                    </a:cubicBezTo>
                    <a:cubicBezTo>
                      <a:pt x="50783" y="13850"/>
                      <a:pt x="29239" y="24622"/>
                      <a:pt x="12311" y="36933"/>
                    </a:cubicBezTo>
                    <a:cubicBezTo>
                      <a:pt x="4617" y="43089"/>
                      <a:pt x="0" y="52322"/>
                      <a:pt x="0" y="61555"/>
                    </a:cubicBezTo>
                    <a:lnTo>
                      <a:pt x="0" y="123111"/>
                    </a:lnTo>
                    <a:lnTo>
                      <a:pt x="246221" y="123111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E3B53BD-4CB5-6F2C-7A80-1A5271C7238D}"/>
              </a:ext>
            </a:extLst>
          </p:cNvPr>
          <p:cNvGrpSpPr/>
          <p:nvPr/>
        </p:nvGrpSpPr>
        <p:grpSpPr>
          <a:xfrm>
            <a:off x="8662490" y="6638378"/>
            <a:ext cx="2074966" cy="2065564"/>
            <a:chOff x="7598008" y="2162394"/>
            <a:chExt cx="2074966" cy="206556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8D6E742-F322-FB8C-D38E-E6711B03A47A}"/>
                </a:ext>
              </a:extLst>
            </p:cNvPr>
            <p:cNvGrpSpPr/>
            <p:nvPr/>
          </p:nvGrpSpPr>
          <p:grpSpPr>
            <a:xfrm>
              <a:off x="7598008" y="2162394"/>
              <a:ext cx="2074966" cy="2065564"/>
              <a:chOff x="4059135" y="611041"/>
              <a:chExt cx="2074966" cy="206556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D25E704A-CFB6-741C-5ED0-4F6623885D37}"/>
                  </a:ext>
                </a:extLst>
              </p:cNvPr>
              <p:cNvGrpSpPr/>
              <p:nvPr/>
            </p:nvGrpSpPr>
            <p:grpSpPr>
              <a:xfrm>
                <a:off x="4059135" y="611041"/>
                <a:ext cx="2074966" cy="2065564"/>
                <a:chOff x="2749622" y="602941"/>
                <a:chExt cx="2537314" cy="4437643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E4CCCAF3-2BE3-A644-3684-62681894E4F9}"/>
                    </a:ext>
                  </a:extLst>
                </p:cNvPr>
                <p:cNvGrpSpPr/>
                <p:nvPr/>
              </p:nvGrpSpPr>
              <p:grpSpPr>
                <a:xfrm>
                  <a:off x="2749622" y="602941"/>
                  <a:ext cx="2537314" cy="4437643"/>
                  <a:chOff x="3863146" y="1361802"/>
                  <a:chExt cx="2537314" cy="44376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919FEE35-CDC9-2C01-F1B4-242E6EDE1AE0}"/>
                      </a:ext>
                    </a:extLst>
                  </p:cNvPr>
                  <p:cNvGrpSpPr/>
                  <p:nvPr/>
                </p:nvGrpSpPr>
                <p:grpSpPr>
                  <a:xfrm>
                    <a:off x="4102601" y="2186488"/>
                    <a:ext cx="2052494" cy="2764827"/>
                    <a:chOff x="2095505" y="2332953"/>
                    <a:chExt cx="2052494" cy="2764827"/>
                  </a:xfrm>
                  <a:effectLst/>
                </p:grpSpPr>
                <p:sp>
                  <p:nvSpPr>
                    <p:cNvPr id="70" name="Rectangle: Rounded Corners 69">
                      <a:extLst>
                        <a:ext uri="{FF2B5EF4-FFF2-40B4-BE49-F238E27FC236}">
                          <a16:creationId xmlns:a16="http://schemas.microsoft.com/office/drawing/2014/main" id="{1A3DE2DE-E425-C03F-95BA-3AE0E5C23E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505" y="2332953"/>
                      <a:ext cx="2052494" cy="2764827"/>
                    </a:xfrm>
                    <a:prstGeom prst="roundRect">
                      <a:avLst>
                        <a:gd name="adj" fmla="val 3371"/>
                      </a:avLst>
                    </a:prstGeom>
                    <a:solidFill>
                      <a:srgbClr val="00B050">
                        <a:alpha val="66000"/>
                      </a:srgbClr>
                    </a:solidFill>
                    <a:ln w="19050">
                      <a:gradFill>
                        <a:gsLst>
                          <a:gs pos="0">
                            <a:schemeClr val="accent6"/>
                          </a:gs>
                          <a:gs pos="100000">
                            <a:schemeClr val="accent6"/>
                          </a:gs>
                        </a:gsLst>
                        <a:lin ang="5400000" scaled="0"/>
                      </a:gradFill>
                    </a:ln>
                    <a:effectLst>
                      <a:outerShdw blurRad="152400" dist="825500" dir="5400000" sx="85000" sy="85000" algn="t" rotWithShape="0">
                        <a:schemeClr val="tx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800" dirty="0">
                        <a:latin typeface="Arial Rounded MT Bold" panose="020F0704030504030204" pitchFamily="34" charset="0"/>
                      </a:endParaRPr>
                    </a:p>
                  </p:txBody>
                </p:sp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E0BCBF26-8ACB-E5C2-B983-86DEF53DBE86}"/>
                        </a:ext>
                      </a:extLst>
                    </p:cNvPr>
                    <p:cNvCxnSpPr>
                      <a:cxnSpLocks/>
                      <a:stCxn id="70" idx="1"/>
                      <a:endCxn id="70" idx="3"/>
                    </p:cNvCxnSpPr>
                    <p:nvPr/>
                  </p:nvCxnSpPr>
                  <p:spPr>
                    <a:xfrm>
                      <a:off x="2095505" y="3715367"/>
                      <a:ext cx="2052494" cy="0"/>
                    </a:xfrm>
                    <a:prstGeom prst="line">
                      <a:avLst/>
                    </a:prstGeom>
                    <a:solidFill>
                      <a:srgbClr val="00B050">
                        <a:alpha val="68000"/>
                      </a:srgbClr>
                    </a:solidFill>
                    <a:ln w="85725">
                      <a:gradFill>
                        <a:gsLst>
                          <a:gs pos="0">
                            <a:schemeClr val="accent6"/>
                          </a:gs>
                          <a:gs pos="100000">
                            <a:schemeClr val="accent6"/>
                          </a:gs>
                        </a:gsLst>
                        <a:lin ang="5400000" scaled="0"/>
                      </a:gradFill>
                    </a:ln>
                    <a:effectLst/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</p:cxnSp>
              </p:grpSp>
              <p:pic>
                <p:nvPicPr>
                  <p:cNvPr id="69" name="Graphic 68" descr="Browser window outline">
                    <a:extLst>
                      <a:ext uri="{FF2B5EF4-FFF2-40B4-BE49-F238E27FC236}">
                        <a16:creationId xmlns:a16="http://schemas.microsoft.com/office/drawing/2014/main" id="{6886305C-AD04-F505-580E-1762A39F94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3146" y="1361802"/>
                    <a:ext cx="2537314" cy="443764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A1FF126-AA83-DD50-10F1-02A068F1ACAE}"/>
                    </a:ext>
                  </a:extLst>
                </p:cNvPr>
                <p:cNvSpPr txBox="1"/>
                <p:nvPr/>
              </p:nvSpPr>
              <p:spPr>
                <a:xfrm>
                  <a:off x="3438035" y="1397013"/>
                  <a:ext cx="1133494" cy="7934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Boss</a:t>
                  </a: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30AF8A0-A367-B300-9DE7-CA7FA5F3FF32}"/>
                  </a:ext>
                </a:extLst>
              </p:cNvPr>
              <p:cNvSpPr txBox="1"/>
              <p:nvPr/>
            </p:nvSpPr>
            <p:spPr>
              <a:xfrm>
                <a:off x="4235268" y="1718296"/>
                <a:ext cx="167849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+</a:t>
                </a:r>
                <a:r>
                  <a:rPr lang="en-US" sz="1100" dirty="0" err="1"/>
                  <a:t>Nhap</a:t>
                </a:r>
                <a:r>
                  <a:rPr lang="en-US" sz="1100" dirty="0"/>
                  <a:t>()</a:t>
                </a:r>
              </a:p>
              <a:p>
                <a:r>
                  <a:rPr lang="en-US" sz="1100" dirty="0"/>
                  <a:t>+</a:t>
                </a:r>
                <a:r>
                  <a:rPr lang="en-US" sz="1100" dirty="0" err="1"/>
                  <a:t>atk</a:t>
                </a:r>
                <a:r>
                  <a:rPr lang="en-US" sz="1100" dirty="0"/>
                  <a:t>()	</a:t>
                </a:r>
              </a:p>
            </p:txBody>
          </p:sp>
        </p:grpSp>
        <p:pic>
          <p:nvPicPr>
            <p:cNvPr id="63" name="Graphic 62" descr="Monster outline">
              <a:extLst>
                <a:ext uri="{FF2B5EF4-FFF2-40B4-BE49-F238E27FC236}">
                  <a16:creationId xmlns:a16="http://schemas.microsoft.com/office/drawing/2014/main" id="{6E7E59E7-321E-091B-B868-B11CC2ADC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7909205" y="2583579"/>
              <a:ext cx="252526" cy="252526"/>
            </a:xfrm>
            <a:prstGeom prst="rect">
              <a:avLst/>
            </a:prstGeom>
          </p:spPr>
        </p:pic>
      </p:grp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A31C90A7-A2FB-5DB9-B2D5-60490EA61984}"/>
              </a:ext>
            </a:extLst>
          </p:cNvPr>
          <p:cNvCxnSpPr>
            <a:cxnSpLocks/>
            <a:stCxn id="23" idx="3"/>
            <a:endCxn id="40" idx="1"/>
          </p:cNvCxnSpPr>
          <p:nvPr/>
        </p:nvCxnSpPr>
        <p:spPr>
          <a:xfrm>
            <a:off x="-930463" y="3423343"/>
            <a:ext cx="5362471" cy="4365893"/>
          </a:xfrm>
          <a:prstGeom prst="bentConnector3">
            <a:avLst>
              <a:gd name="adj1" fmla="val 5274"/>
            </a:avLst>
          </a:prstGeom>
          <a:ln w="476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40EA8D6E-F869-C144-F79F-834267051973}"/>
              </a:ext>
            </a:extLst>
          </p:cNvPr>
          <p:cNvCxnSpPr>
            <a:cxnSpLocks/>
            <a:stCxn id="23" idx="3"/>
            <a:endCxn id="58" idx="1"/>
          </p:cNvCxnSpPr>
          <p:nvPr/>
        </p:nvCxnSpPr>
        <p:spPr>
          <a:xfrm flipV="1">
            <a:off x="-930463" y="-1298703"/>
            <a:ext cx="5560240" cy="4722046"/>
          </a:xfrm>
          <a:prstGeom prst="bentConnector3">
            <a:avLst>
              <a:gd name="adj1" fmla="val 5517"/>
            </a:avLst>
          </a:prstGeom>
          <a:ln w="476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A picture containing clipart, screenshot, graphics, cartoon&#10;&#10;Description automatically generated">
            <a:extLst>
              <a:ext uri="{FF2B5EF4-FFF2-40B4-BE49-F238E27FC236}">
                <a16:creationId xmlns:a16="http://schemas.microsoft.com/office/drawing/2014/main" id="{E627FD5D-B1BE-C4B9-6924-81D16A69B643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5990932"/>
            <a:ext cx="266470" cy="26647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1B989F1-9916-F772-3C96-3B31AE35F9D7}"/>
              </a:ext>
            </a:extLst>
          </p:cNvPr>
          <p:cNvSpPr txBox="1"/>
          <p:nvPr/>
        </p:nvSpPr>
        <p:spPr>
          <a:xfrm>
            <a:off x="-1327917" y="3009023"/>
            <a:ext cx="85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gradFill>
                  <a:gsLst>
                    <a:gs pos="60000">
                      <a:srgbClr val="E8AA42"/>
                    </a:gs>
                    <a:gs pos="32100">
                      <a:srgbClr val="E57C23"/>
                    </a:gs>
                    <a:gs pos="81000">
                      <a:srgbClr val="542A2A"/>
                    </a:gs>
                    <a:gs pos="0">
                      <a:srgbClr val="025464"/>
                    </a:gs>
                  </a:gsLst>
                  <a:lin ang="5400000" scaled="1"/>
                </a:gradFill>
                <a:effectLst>
                  <a:outerShdw blurRad="88900" dist="38100" dir="5400000" sx="103000" sy="103000" algn="t" rotWithShape="0">
                    <a:prstClr val="black">
                      <a:alpha val="90000"/>
                    </a:prstClr>
                  </a:outerShdw>
                </a:effectLst>
                <a:latin typeface="Abadi" panose="020B0604020104020204" pitchFamily="34" charset="0"/>
                <a:cs typeface="Aldhabi" panose="020F0502020204030204" pitchFamily="2" charset="-78"/>
              </a:rPr>
              <a:t>Public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EF3EFB5F-59F5-B048-4DB6-8159A7A49228}"/>
              </a:ext>
            </a:extLst>
          </p:cNvPr>
          <p:cNvCxnSpPr>
            <a:stCxn id="31" idx="3"/>
            <a:endCxn id="69" idx="1"/>
          </p:cNvCxnSpPr>
          <p:nvPr/>
        </p:nvCxnSpPr>
        <p:spPr>
          <a:xfrm flipV="1">
            <a:off x="6682820" y="7671160"/>
            <a:ext cx="1979670" cy="353464"/>
          </a:xfrm>
          <a:prstGeom prst="bentConnector3">
            <a:avLst/>
          </a:prstGeom>
          <a:ln w="476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8F7CB7C8-FC15-EB4E-B8D9-7DBC30311F33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219" y="7375738"/>
            <a:ext cx="325224" cy="325224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71176898-56F4-B607-99BD-D8CACA2C8BAC}"/>
              </a:ext>
            </a:extLst>
          </p:cNvPr>
          <p:cNvSpPr txBox="1"/>
          <p:nvPr/>
        </p:nvSpPr>
        <p:spPr>
          <a:xfrm>
            <a:off x="1391238" y="2918263"/>
            <a:ext cx="3524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Tìm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phần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tử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có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mức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sát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thương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cao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nhất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trong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sách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08BD7DD-7AE4-90A6-E53D-93AFC6FB0833}"/>
              </a:ext>
            </a:extLst>
          </p:cNvPr>
          <p:cNvSpPr txBox="1"/>
          <p:nvPr/>
        </p:nvSpPr>
        <p:spPr>
          <a:xfrm>
            <a:off x="1559851" y="2323791"/>
            <a:ext cx="343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     </a:t>
            </a:r>
            <a:r>
              <a:rPr lang="vi-VN" dirty="0">
                <a:solidFill>
                  <a:schemeClr val="bg1"/>
                </a:solidFill>
              </a:rPr>
              <a:t>Giải quyết yêu cầu </a:t>
            </a:r>
            <a:r>
              <a:rPr lang="en-US" dirty="0">
                <a:solidFill>
                  <a:schemeClr val="bg1"/>
                </a:solidFill>
              </a:rPr>
              <a:t>2</a:t>
            </a:r>
            <a:endParaRPr lang="vi-VN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94" name="Picture 93" descr="A clipboard with check marks and a green tick&#10;&#10;Description automatically generated with medium confidence">
            <a:extLst>
              <a:ext uri="{FF2B5EF4-FFF2-40B4-BE49-F238E27FC236}">
                <a16:creationId xmlns:a16="http://schemas.microsoft.com/office/drawing/2014/main" id="{9F2C2BBC-7E2A-3FE9-5100-0C5EEAA448C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58" y="2159136"/>
            <a:ext cx="609604" cy="609604"/>
          </a:xfrm>
          <a:prstGeom prst="rect">
            <a:avLst/>
          </a:prstGeom>
        </p:spPr>
      </p:pic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68844AFC-59E0-1B9B-6B12-673BAB7E207D}"/>
              </a:ext>
            </a:extLst>
          </p:cNvPr>
          <p:cNvSpPr/>
          <p:nvPr/>
        </p:nvSpPr>
        <p:spPr>
          <a:xfrm>
            <a:off x="4175714" y="1178475"/>
            <a:ext cx="4254479" cy="743964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250025"/>
            </a:solidFill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  </a:t>
            </a:r>
            <a:r>
              <a:rPr lang="en-US" sz="3200" dirty="0" err="1"/>
              <a:t>Tìm</a:t>
            </a:r>
            <a:r>
              <a:rPr lang="en-US" sz="3200" dirty="0"/>
              <a:t> Max ATK</a:t>
            </a:r>
          </a:p>
        </p:txBody>
      </p:sp>
      <p:pic>
        <p:nvPicPr>
          <p:cNvPr id="103" name="Picture 102" descr="A hand holding a clipboard with a pen&#10;&#10;Description automatically generated with medium confidence">
            <a:extLst>
              <a:ext uri="{FF2B5EF4-FFF2-40B4-BE49-F238E27FC236}">
                <a16:creationId xmlns:a16="http://schemas.microsoft.com/office/drawing/2014/main" id="{79017F35-19F8-1C7C-F3D5-D3E02BD8FAC9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37" y="1172388"/>
            <a:ext cx="746352" cy="746352"/>
          </a:xfrm>
          <a:prstGeom prst="rect">
            <a:avLst/>
          </a:prstGeom>
        </p:spPr>
      </p:pic>
      <p:pic>
        <p:nvPicPr>
          <p:cNvPr id="125" name="Picture 124" descr="A yellow cartoon character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093EC6A-27C6-419E-0188-0104737B107D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3722">
            <a:off x="11069997" y="5641985"/>
            <a:ext cx="892738" cy="892738"/>
          </a:xfrm>
          <a:prstGeom prst="rect">
            <a:avLst/>
          </a:prstGeom>
        </p:spPr>
      </p:pic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7248B31D-696E-40E4-06B6-49382F7E0DD1}"/>
              </a:ext>
            </a:extLst>
          </p:cNvPr>
          <p:cNvSpPr/>
          <p:nvPr/>
        </p:nvSpPr>
        <p:spPr>
          <a:xfrm>
            <a:off x="-2834925" y="3701929"/>
            <a:ext cx="2624023" cy="417272"/>
          </a:xfrm>
          <a:prstGeom prst="roundRect">
            <a:avLst>
              <a:gd name="adj" fmla="val 24657"/>
            </a:avLst>
          </a:prstGeom>
          <a:solidFill>
            <a:srgbClr val="FFD93D"/>
          </a:solidFill>
          <a:ln>
            <a:solidFill>
              <a:srgbClr val="250025"/>
            </a:solidFill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Thêm</a:t>
            </a:r>
            <a:r>
              <a:rPr lang="en-US" dirty="0"/>
              <a:t>, </a:t>
            </a:r>
            <a:r>
              <a:rPr lang="en-US" dirty="0" err="1"/>
              <a:t>xóa</a:t>
            </a:r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1373608-45A7-F149-96E2-A41557C9076C}"/>
              </a:ext>
            </a:extLst>
          </p:cNvPr>
          <p:cNvSpPr/>
          <p:nvPr/>
        </p:nvSpPr>
        <p:spPr>
          <a:xfrm rot="5400000">
            <a:off x="-3343420" y="3715531"/>
            <a:ext cx="376321" cy="390068"/>
          </a:xfrm>
          <a:prstGeom prst="rect">
            <a:avLst/>
          </a:prstGeom>
          <a:solidFill>
            <a:srgbClr val="260026"/>
          </a:solidFill>
          <a:ln w="25400" cmpd="sng">
            <a:solidFill>
              <a:srgbClr val="FFD93D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CB6296D4-5FF0-704A-83BF-E977CD3E6050}"/>
              </a:ext>
            </a:extLst>
          </p:cNvPr>
          <p:cNvSpPr/>
          <p:nvPr/>
        </p:nvSpPr>
        <p:spPr>
          <a:xfrm>
            <a:off x="-2783269" y="4357912"/>
            <a:ext cx="2624023" cy="417272"/>
          </a:xfrm>
          <a:prstGeom prst="roundRect">
            <a:avLst>
              <a:gd name="adj" fmla="val 24657"/>
            </a:avLst>
          </a:prstGeom>
          <a:solidFill>
            <a:srgbClr val="92D050"/>
          </a:solidFill>
          <a:ln>
            <a:solidFill>
              <a:srgbClr val="250025"/>
            </a:solidFill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CDFC8C-1DF6-8B55-E646-E5FB1DA738C5}"/>
              </a:ext>
            </a:extLst>
          </p:cNvPr>
          <p:cNvSpPr/>
          <p:nvPr/>
        </p:nvSpPr>
        <p:spPr>
          <a:xfrm rot="5400000">
            <a:off x="-3319761" y="4360202"/>
            <a:ext cx="376321" cy="390068"/>
          </a:xfrm>
          <a:prstGeom prst="rect">
            <a:avLst/>
          </a:prstGeom>
          <a:solidFill>
            <a:srgbClr val="260026"/>
          </a:solidFill>
          <a:ln w="25400" cmpd="sng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D619F46-29E2-762C-D15B-589E8B279415}"/>
              </a:ext>
            </a:extLst>
          </p:cNvPr>
          <p:cNvSpPr/>
          <p:nvPr/>
        </p:nvSpPr>
        <p:spPr>
          <a:xfrm rot="16200000">
            <a:off x="3364472" y="1284712"/>
            <a:ext cx="531161" cy="531147"/>
          </a:xfrm>
          <a:prstGeom prst="rect">
            <a:avLst/>
          </a:prstGeom>
          <a:solidFill>
            <a:srgbClr val="260026"/>
          </a:solidFill>
          <a:ln w="25400" cmpd="sng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F57C16FB-E0A9-BD81-3082-3F7DD0C89481}"/>
              </a:ext>
            </a:extLst>
          </p:cNvPr>
          <p:cNvSpPr/>
          <p:nvPr/>
        </p:nvSpPr>
        <p:spPr>
          <a:xfrm>
            <a:off x="-2834925" y="5039328"/>
            <a:ext cx="2624023" cy="417272"/>
          </a:xfrm>
          <a:prstGeom prst="roundRect">
            <a:avLst>
              <a:gd name="adj" fmla="val 24657"/>
            </a:avLst>
          </a:prstGeom>
          <a:solidFill>
            <a:srgbClr val="00B0F0"/>
          </a:solidFill>
          <a:ln>
            <a:solidFill>
              <a:srgbClr val="250025"/>
            </a:solidFill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ATK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39B9C5D-312A-6CE6-6FF0-6825309DDFAF}"/>
              </a:ext>
            </a:extLst>
          </p:cNvPr>
          <p:cNvSpPr/>
          <p:nvPr/>
        </p:nvSpPr>
        <p:spPr>
          <a:xfrm rot="5400000">
            <a:off x="-3344863" y="5054956"/>
            <a:ext cx="376321" cy="390068"/>
          </a:xfrm>
          <a:prstGeom prst="rect">
            <a:avLst/>
          </a:prstGeom>
          <a:solidFill>
            <a:srgbClr val="260026"/>
          </a:solidFill>
          <a:ln w="25400" cmpd="sng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0693A1A8-6946-0271-59B8-741BE1926827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1705" y="3753855"/>
            <a:ext cx="313745" cy="313745"/>
          </a:xfrm>
          <a:prstGeom prst="rect">
            <a:avLst/>
          </a:prstGeom>
        </p:spPr>
      </p:pic>
      <p:pic>
        <p:nvPicPr>
          <p:cNvPr id="134" name="Picture 133" descr="A picture containing symbol, screenshot, graphics, logo&#10;&#10;Description automatically generated">
            <a:extLst>
              <a:ext uri="{FF2B5EF4-FFF2-40B4-BE49-F238E27FC236}">
                <a16:creationId xmlns:a16="http://schemas.microsoft.com/office/drawing/2014/main" id="{19AA73D5-7269-0AAD-5A98-E7EE06FBC082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5193" y="4407143"/>
            <a:ext cx="302457" cy="302457"/>
          </a:xfrm>
          <a:prstGeom prst="rect">
            <a:avLst/>
          </a:prstGeom>
        </p:spPr>
      </p:pic>
      <p:pic>
        <p:nvPicPr>
          <p:cNvPr id="135" name="Picture 134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2DF11EE2-2683-98F7-F01C-D97EEE10F698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3858" y="3721779"/>
            <a:ext cx="350932" cy="350932"/>
          </a:xfrm>
          <a:prstGeom prst="rect">
            <a:avLst/>
          </a:prstGeom>
        </p:spPr>
      </p:pic>
      <p:pic>
        <p:nvPicPr>
          <p:cNvPr id="136" name="Picture 135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D2FF5009-CD90-6DEE-EFBF-B61E6510979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8532" y="4367075"/>
            <a:ext cx="350932" cy="350932"/>
          </a:xfrm>
          <a:prstGeom prst="rect">
            <a:avLst/>
          </a:prstGeom>
        </p:spPr>
      </p:pic>
      <p:pic>
        <p:nvPicPr>
          <p:cNvPr id="137" name="Picture 136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966503EF-4B75-C9EA-EDA5-B857CAC1B2E1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96" y="1299904"/>
            <a:ext cx="473919" cy="473919"/>
          </a:xfrm>
          <a:prstGeom prst="rect">
            <a:avLst/>
          </a:prstGeom>
        </p:spPr>
      </p:pic>
      <p:pic>
        <p:nvPicPr>
          <p:cNvPr id="138" name="Picture 137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ECF8E842-BDDF-93BB-1ADD-4A4130280279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3154" y="5066872"/>
            <a:ext cx="350932" cy="350932"/>
          </a:xfrm>
          <a:prstGeom prst="rect">
            <a:avLst/>
          </a:prstGeom>
        </p:spPr>
      </p:pic>
      <p:pic>
        <p:nvPicPr>
          <p:cNvPr id="139" name="Picture 138" descr="A magnifying glass and papers&#10;&#10;Description automatically generated with low confidence">
            <a:extLst>
              <a:ext uri="{FF2B5EF4-FFF2-40B4-BE49-F238E27FC236}">
                <a16:creationId xmlns:a16="http://schemas.microsoft.com/office/drawing/2014/main" id="{525D8960-4BB3-3B22-AD11-7A18E310CE94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0034" y="5112765"/>
            <a:ext cx="319366" cy="319366"/>
          </a:xfrm>
          <a:prstGeom prst="rect">
            <a:avLst/>
          </a:prstGeom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9CB8D7F-853D-69EE-6410-87A6FBB09C75}"/>
              </a:ext>
            </a:extLst>
          </p:cNvPr>
          <p:cNvGrpSpPr/>
          <p:nvPr/>
        </p:nvGrpSpPr>
        <p:grpSpPr>
          <a:xfrm>
            <a:off x="1784907" y="3490062"/>
            <a:ext cx="3786930" cy="3219614"/>
            <a:chOff x="5997695" y="2600133"/>
            <a:chExt cx="3930598" cy="3930598"/>
          </a:xfrm>
        </p:grpSpPr>
        <p:pic>
          <p:nvPicPr>
            <p:cNvPr id="132" name="Picture 131" descr="A picture containing graphics, colorfulness, graphic design, screenshot&#10;&#10;Description automatically generated">
              <a:extLst>
                <a:ext uri="{FF2B5EF4-FFF2-40B4-BE49-F238E27FC236}">
                  <a16:creationId xmlns:a16="http://schemas.microsoft.com/office/drawing/2014/main" id="{20EA9FA5-21A9-24B7-4ACA-9847A55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695" y="2600133"/>
              <a:ext cx="3930598" cy="3930598"/>
            </a:xfrm>
            <a:prstGeom prst="rect">
              <a:avLst/>
            </a:prstGeom>
          </p:spPr>
        </p:pic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AF68C91-2A59-FE1E-352C-2A6AB0C7E59F}"/>
                </a:ext>
              </a:extLst>
            </p:cNvPr>
            <p:cNvGrpSpPr/>
            <p:nvPr/>
          </p:nvGrpSpPr>
          <p:grpSpPr>
            <a:xfrm>
              <a:off x="6075815" y="3043656"/>
              <a:ext cx="3715009" cy="2991007"/>
              <a:chOff x="6075815" y="3043656"/>
              <a:chExt cx="3715009" cy="2991007"/>
            </a:xfrm>
          </p:grpSpPr>
          <p:pic>
            <p:nvPicPr>
              <p:cNvPr id="127" name="Picture 126" descr="A cartoon of a red monster with three eyes and tongue out&#10;&#10;Description automatically generated with low confidence">
                <a:extLst>
                  <a:ext uri="{FF2B5EF4-FFF2-40B4-BE49-F238E27FC236}">
                    <a16:creationId xmlns:a16="http://schemas.microsoft.com/office/drawing/2014/main" id="{F5E2438A-5AB0-44F7-3C1B-9E91849C5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6536" y="3523312"/>
                <a:ext cx="544288" cy="544288"/>
              </a:xfrm>
              <a:prstGeom prst="rect">
                <a:avLst/>
              </a:prstGeom>
            </p:spPr>
          </p:pic>
          <p:pic>
            <p:nvPicPr>
              <p:cNvPr id="141" name="Picture 140" descr="A clipboard with a checklist and check marks&#10;&#10;Description automatically generated with low confidence">
                <a:extLst>
                  <a:ext uri="{FF2B5EF4-FFF2-40B4-BE49-F238E27FC236}">
                    <a16:creationId xmlns:a16="http://schemas.microsoft.com/office/drawing/2014/main" id="{24DD5794-7FAC-F9B0-4992-41B902690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5815" y="4085948"/>
                <a:ext cx="488124" cy="488125"/>
              </a:xfrm>
              <a:prstGeom prst="rect">
                <a:avLst/>
              </a:prstGeom>
            </p:spPr>
          </p:pic>
          <p:pic>
            <p:nvPicPr>
              <p:cNvPr id="143" name="Picture 142" descr="A picture containing screenshot, graphics, colorfulness, clipart&#10;&#10;Description automatically generated">
                <a:extLst>
                  <a:ext uri="{FF2B5EF4-FFF2-40B4-BE49-F238E27FC236}">
                    <a16:creationId xmlns:a16="http://schemas.microsoft.com/office/drawing/2014/main" id="{DBDD7AEC-8222-0C4E-A499-1C28C2C08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2302" y="3043656"/>
                <a:ext cx="521174" cy="521173"/>
              </a:xfrm>
              <a:prstGeom prst="rect">
                <a:avLst/>
              </a:prstGeom>
            </p:spPr>
          </p:pic>
          <p:pic>
            <p:nvPicPr>
              <p:cNvPr id="145" name="Picture 144" descr="A finger pointing at people&#10;&#10;Description automatically generated with low confidence">
                <a:extLst>
                  <a:ext uri="{FF2B5EF4-FFF2-40B4-BE49-F238E27FC236}">
                    <a16:creationId xmlns:a16="http://schemas.microsoft.com/office/drawing/2014/main" id="{F7BB59F0-09C2-D88F-F379-72A5A131F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1011" y="4367075"/>
                <a:ext cx="434256" cy="434256"/>
              </a:xfrm>
              <a:prstGeom prst="rect">
                <a:avLst/>
              </a:prstGeom>
            </p:spPr>
          </p:pic>
          <p:pic>
            <p:nvPicPr>
              <p:cNvPr id="147" name="Picture 146" descr="A green recycle symbol&#10;&#10;Description automatically generated">
                <a:extLst>
                  <a:ext uri="{FF2B5EF4-FFF2-40B4-BE49-F238E27FC236}">
                    <a16:creationId xmlns:a16="http://schemas.microsoft.com/office/drawing/2014/main" id="{30611D80-3EF9-9A09-6C7D-E4C4AEFE2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5937" y="5600407"/>
                <a:ext cx="434256" cy="434256"/>
              </a:xfrm>
              <a:prstGeom prst="rect">
                <a:avLst/>
              </a:prstGeom>
            </p:spPr>
          </p:pic>
          <p:pic>
            <p:nvPicPr>
              <p:cNvPr id="149" name="Picture 148" descr="A picture containing graphics, design&#10;&#10;Description automatically generated">
                <a:extLst>
                  <a:ext uri="{FF2B5EF4-FFF2-40B4-BE49-F238E27FC236}">
                    <a16:creationId xmlns:a16="http://schemas.microsoft.com/office/drawing/2014/main" id="{73EDE94B-F3A4-2927-15E9-F243A7303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1033" y="4490431"/>
                <a:ext cx="438234" cy="438235"/>
              </a:xfrm>
              <a:prstGeom prst="rect">
                <a:avLst/>
              </a:prstGeom>
            </p:spPr>
          </p:pic>
        </p:grp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617C18D2-D755-B5FC-FDDE-346836174C9A}"/>
              </a:ext>
            </a:extLst>
          </p:cNvPr>
          <p:cNvSpPr txBox="1"/>
          <p:nvPr/>
        </p:nvSpPr>
        <p:spPr>
          <a:xfrm>
            <a:off x="6454357" y="2547227"/>
            <a:ext cx="575138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900" dirty="0" err="1">
                <a:solidFill>
                  <a:schemeClr val="bg1"/>
                </a:solidFill>
              </a:rPr>
              <a:t>Duyệt</a:t>
            </a:r>
            <a:r>
              <a:rPr lang="en-US" sz="1900" dirty="0">
                <a:solidFill>
                  <a:schemeClr val="bg1"/>
                </a:solidFill>
              </a:rPr>
              <a:t> qua </a:t>
            </a:r>
            <a:r>
              <a:rPr lang="en-US" sz="1900" dirty="0" err="1">
                <a:solidFill>
                  <a:schemeClr val="bg1"/>
                </a:solidFill>
              </a:rPr>
              <a:t>danh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sách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các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đối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tượng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và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tìm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phần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tử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đầu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tiên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làm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sát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thương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cao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nhất</a:t>
            </a:r>
            <a:r>
              <a:rPr lang="en-US" sz="19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900" dirty="0">
                <a:solidFill>
                  <a:schemeClr val="bg1"/>
                </a:solidFill>
              </a:rPr>
              <a:t>So </a:t>
            </a:r>
            <a:r>
              <a:rPr lang="en-US" sz="1900" dirty="0" err="1">
                <a:solidFill>
                  <a:schemeClr val="bg1"/>
                </a:solidFill>
              </a:rPr>
              <a:t>sánh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mức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sát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thương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của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các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phần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tử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tiếp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theo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với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giá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trị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mức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sát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thương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hiện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tại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900" dirty="0" err="1">
                <a:solidFill>
                  <a:schemeClr val="bg1"/>
                </a:solidFill>
              </a:rPr>
              <a:t>Nếu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mức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sát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của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phần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tử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đang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xét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lớn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hơn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giá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trị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mức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sát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thương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cao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nhất</a:t>
            </a:r>
            <a:r>
              <a:rPr lang="en-US" sz="1900" dirty="0">
                <a:solidFill>
                  <a:schemeClr val="bg1"/>
                </a:solidFill>
              </a:rPr>
              <a:t>, ta </a:t>
            </a:r>
            <a:r>
              <a:rPr lang="en-US" sz="1900" dirty="0" err="1">
                <a:solidFill>
                  <a:schemeClr val="bg1"/>
                </a:solidFill>
              </a:rPr>
              <a:t>tiến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hành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thay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đổi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giá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trị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mức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sát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tại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đó</a:t>
            </a:r>
            <a:r>
              <a:rPr lang="en-US" sz="19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900" dirty="0" err="1">
                <a:solidFill>
                  <a:schemeClr val="bg1"/>
                </a:solidFill>
              </a:rPr>
              <a:t>Tiếp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tục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duyệt</a:t>
            </a:r>
            <a:r>
              <a:rPr lang="en-US" sz="1900" dirty="0">
                <a:solidFill>
                  <a:schemeClr val="bg1"/>
                </a:solidFill>
              </a:rPr>
              <a:t> qua </a:t>
            </a:r>
            <a:r>
              <a:rPr lang="en-US" sz="1900" dirty="0" err="1">
                <a:solidFill>
                  <a:schemeClr val="bg1"/>
                </a:solidFill>
              </a:rPr>
              <a:t>danh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sách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và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lặp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lại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bước</a:t>
            </a:r>
            <a:r>
              <a:rPr lang="en-US" sz="1900" dirty="0">
                <a:solidFill>
                  <a:schemeClr val="bg1"/>
                </a:solidFill>
              </a:rPr>
              <a:t> 2, 3 </a:t>
            </a:r>
            <a:r>
              <a:rPr lang="en-US" sz="1900" dirty="0" err="1">
                <a:solidFill>
                  <a:schemeClr val="bg1"/>
                </a:solidFill>
              </a:rPr>
              <a:t>cho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đến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khi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duyệt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hết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phần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tử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trong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danh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sách</a:t>
            </a:r>
            <a:endParaRPr lang="en-US" sz="19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900" dirty="0" err="1">
                <a:solidFill>
                  <a:schemeClr val="bg1"/>
                </a:solidFill>
              </a:rPr>
              <a:t>Trả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về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phần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tử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có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mức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sát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thương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cao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nhất</a:t>
            </a:r>
            <a:r>
              <a:rPr lang="en-US" sz="19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5499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 descr="A computer screen with text on it&#10;&#10;Description automatically generated with low confidence">
            <a:extLst>
              <a:ext uri="{FF2B5EF4-FFF2-40B4-BE49-F238E27FC236}">
                <a16:creationId xmlns:a16="http://schemas.microsoft.com/office/drawing/2014/main" id="{D6640A3D-F88D-4EF7-FAC1-3B9C2D399B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04" y="1289762"/>
            <a:ext cx="4876190" cy="487619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066478" y="7397156"/>
            <a:ext cx="3251200" cy="624114"/>
          </a:xfrm>
          <a:prstGeom prst="roundRect">
            <a:avLst>
              <a:gd name="adj" fmla="val 30621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647700" dist="139700" dir="3000000" sx="38000" sy="38000" algn="t" rotWithShape="0">
              <a:schemeClr val="tx1">
                <a:alpha val="64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START !!!</a:t>
            </a:r>
          </a:p>
        </p:txBody>
      </p:sp>
      <p:sp>
        <p:nvSpPr>
          <p:cNvPr id="13" name="Arc 12"/>
          <p:cNvSpPr/>
          <p:nvPr/>
        </p:nvSpPr>
        <p:spPr>
          <a:xfrm rot="19648487">
            <a:off x="180293" y="7567053"/>
            <a:ext cx="885372" cy="928914"/>
          </a:xfrm>
          <a:prstGeom prst="arc">
            <a:avLst>
              <a:gd name="adj1" fmla="val 17038748"/>
              <a:gd name="adj2" fmla="val 14044309"/>
            </a:avLst>
          </a:prstGeom>
          <a:ln w="114300" cap="rnd">
            <a:solidFill>
              <a:srgbClr val="DDA312"/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/>
          <p:cNvSpPr/>
          <p:nvPr/>
        </p:nvSpPr>
        <p:spPr>
          <a:xfrm rot="5156482">
            <a:off x="1785078" y="-1012280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4541561">
            <a:off x="6508901" y="-1509220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c 16"/>
          <p:cNvSpPr/>
          <p:nvPr/>
        </p:nvSpPr>
        <p:spPr>
          <a:xfrm rot="18170840">
            <a:off x="-1010161" y="2088300"/>
            <a:ext cx="267337" cy="274193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/>
          <p:cNvSpPr/>
          <p:nvPr/>
        </p:nvSpPr>
        <p:spPr>
          <a:xfrm rot="15160269">
            <a:off x="5928714" y="-746666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4ED343A-5D2C-C51C-3DCD-41F2F4508BAD}"/>
              </a:ext>
            </a:extLst>
          </p:cNvPr>
          <p:cNvSpPr/>
          <p:nvPr/>
        </p:nvSpPr>
        <p:spPr>
          <a:xfrm>
            <a:off x="-330444" y="255911"/>
            <a:ext cx="5141846" cy="441434"/>
          </a:xfrm>
          <a:prstGeom prst="parallelogram">
            <a:avLst>
              <a:gd name="adj" fmla="val 73770"/>
            </a:avLst>
          </a:prstGeom>
          <a:solidFill>
            <a:srgbClr val="E55807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53F8E9C7-3CCE-D416-56A2-04D211CA274E}"/>
              </a:ext>
            </a:extLst>
          </p:cNvPr>
          <p:cNvSpPr/>
          <p:nvPr/>
        </p:nvSpPr>
        <p:spPr>
          <a:xfrm rot="10800000">
            <a:off x="7691992" y="275525"/>
            <a:ext cx="5448238" cy="441434"/>
          </a:xfrm>
          <a:prstGeom prst="parallelogram">
            <a:avLst>
              <a:gd name="adj" fmla="val 73770"/>
            </a:avLst>
          </a:prstGeom>
          <a:solidFill>
            <a:srgbClr val="E5580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F9D3C1D-6E83-91B1-B91E-274ECD35220E}"/>
              </a:ext>
            </a:extLst>
          </p:cNvPr>
          <p:cNvGrpSpPr/>
          <p:nvPr/>
        </p:nvGrpSpPr>
        <p:grpSpPr>
          <a:xfrm>
            <a:off x="-1003003" y="1231757"/>
            <a:ext cx="473516" cy="445406"/>
            <a:chOff x="4010025" y="2381424"/>
            <a:chExt cx="653369" cy="60855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33FB627-AE46-E08D-EEC9-DB102E14BC45}"/>
                </a:ext>
              </a:extLst>
            </p:cNvPr>
            <p:cNvSpPr/>
            <p:nvPr/>
          </p:nvSpPr>
          <p:spPr>
            <a:xfrm>
              <a:off x="4010025" y="2381424"/>
              <a:ext cx="653369" cy="60855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8" name="Graphic 77" descr="Brainstorm with solid fill">
              <a:extLst>
                <a:ext uri="{FF2B5EF4-FFF2-40B4-BE49-F238E27FC236}">
                  <a16:creationId xmlns:a16="http://schemas.microsoft.com/office/drawing/2014/main" id="{9FAF1B23-63D1-A13E-9059-9E57E5AAA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2795" y="2480013"/>
              <a:ext cx="393485" cy="393483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0FD4D2AB-43C6-91D2-8EEA-117F05F7DB4C}"/>
              </a:ext>
            </a:extLst>
          </p:cNvPr>
          <p:cNvSpPr txBox="1"/>
          <p:nvPr/>
        </p:nvSpPr>
        <p:spPr>
          <a:xfrm>
            <a:off x="4528415" y="63193"/>
            <a:ext cx="316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</a:t>
            </a:r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endParaRPr lang="en-US" sz="4400" dirty="0">
              <a:solidFill>
                <a:srgbClr val="DCA3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A4A614E-CA95-120F-F8E7-CA489FF62D9B}"/>
              </a:ext>
            </a:extLst>
          </p:cNvPr>
          <p:cNvGrpSpPr/>
          <p:nvPr/>
        </p:nvGrpSpPr>
        <p:grpSpPr>
          <a:xfrm>
            <a:off x="2463575" y="7156685"/>
            <a:ext cx="1311237" cy="874825"/>
            <a:chOff x="2979834" y="4772304"/>
            <a:chExt cx="1157122" cy="74411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B0B4A30-B0BE-648E-A7FC-5E1179A99FEF}"/>
                </a:ext>
              </a:extLst>
            </p:cNvPr>
            <p:cNvGrpSpPr/>
            <p:nvPr/>
          </p:nvGrpSpPr>
          <p:grpSpPr>
            <a:xfrm>
              <a:off x="3370716" y="4772304"/>
              <a:ext cx="421313" cy="396642"/>
              <a:chOff x="4663394" y="2270219"/>
              <a:chExt cx="530331" cy="479506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7A568F7-0518-F92D-10D2-4FF46B07DC10}"/>
                  </a:ext>
                </a:extLst>
              </p:cNvPr>
              <p:cNvSpPr/>
              <p:nvPr/>
            </p:nvSpPr>
            <p:spPr>
              <a:xfrm>
                <a:off x="4663394" y="2270219"/>
                <a:ext cx="530331" cy="479506"/>
              </a:xfrm>
              <a:prstGeom prst="ellipse">
                <a:avLst/>
              </a:prstGeom>
              <a:solidFill>
                <a:srgbClr val="FFFF00">
                  <a:alpha val="70000"/>
                </a:srgbClr>
              </a:solidFill>
              <a:ln>
                <a:solidFill>
                  <a:srgbClr val="FFFF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0" name="Graphic 89" descr="Group brainstorm with solid fill">
                <a:extLst>
                  <a:ext uri="{FF2B5EF4-FFF2-40B4-BE49-F238E27FC236}">
                    <a16:creationId xmlns:a16="http://schemas.microsoft.com/office/drawing/2014/main" id="{702B6094-35EB-24F9-48CA-4240C7429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29252" y="2292679"/>
                <a:ext cx="371388" cy="371388"/>
              </a:xfrm>
              <a:prstGeom prst="rect">
                <a:avLst/>
              </a:prstGeom>
            </p:spPr>
          </p:pic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D2B244-5F03-7D1B-4F68-FA44989CDDE1}"/>
                </a:ext>
              </a:extLst>
            </p:cNvPr>
            <p:cNvSpPr txBox="1"/>
            <p:nvPr/>
          </p:nvSpPr>
          <p:spPr>
            <a:xfrm>
              <a:off x="2979834" y="5177861"/>
              <a:ext cx="1157122" cy="33855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Ý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Tưởng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18EA2A-7645-B755-5743-C4CD6D5D18D2}"/>
              </a:ext>
            </a:extLst>
          </p:cNvPr>
          <p:cNvGrpSpPr/>
          <p:nvPr/>
        </p:nvGrpSpPr>
        <p:grpSpPr>
          <a:xfrm>
            <a:off x="4604646" y="-1050030"/>
            <a:ext cx="1735010" cy="859801"/>
            <a:chOff x="4418390" y="3058767"/>
            <a:chExt cx="1735010" cy="859801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1CD7A27-C524-FC56-DF0A-D47BF75944C9}"/>
                </a:ext>
              </a:extLst>
            </p:cNvPr>
            <p:cNvGrpSpPr/>
            <p:nvPr/>
          </p:nvGrpSpPr>
          <p:grpSpPr>
            <a:xfrm>
              <a:off x="4969394" y="3501657"/>
              <a:ext cx="478906" cy="416911"/>
              <a:chOff x="5576783" y="3587600"/>
              <a:chExt cx="422618" cy="354617"/>
            </a:xfrm>
            <a:solidFill>
              <a:srgbClr val="00B050"/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E745232B-A044-C92D-B897-15AD3DB21A33}"/>
                  </a:ext>
                </a:extLst>
              </p:cNvPr>
              <p:cNvSpPr/>
              <p:nvPr/>
            </p:nvSpPr>
            <p:spPr>
              <a:xfrm>
                <a:off x="5576783" y="3587600"/>
                <a:ext cx="422618" cy="354617"/>
              </a:xfrm>
              <a:prstGeom prst="ellipse">
                <a:avLst/>
              </a:prstGeom>
              <a:grpFill/>
              <a:ln>
                <a:solidFill>
                  <a:srgbClr val="1258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8" name="Graphic 97" descr="Hierarchy outline">
                <a:extLst>
                  <a:ext uri="{FF2B5EF4-FFF2-40B4-BE49-F238E27FC236}">
                    <a16:creationId xmlns:a16="http://schemas.microsoft.com/office/drawing/2014/main" id="{A433B314-703F-5CC4-1326-974291D2E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44516" y="3603485"/>
                <a:ext cx="289833" cy="289833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6ABABB2-9A13-F60B-B733-A7EA5327737D}"/>
                </a:ext>
              </a:extLst>
            </p:cNvPr>
            <p:cNvSpPr txBox="1"/>
            <p:nvPr/>
          </p:nvSpPr>
          <p:spPr>
            <a:xfrm>
              <a:off x="4418390" y="3058767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Sơ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đồ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phân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lớp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C8F45B-1DC6-04C1-5AA6-BDE08EE5E94D}"/>
              </a:ext>
            </a:extLst>
          </p:cNvPr>
          <p:cNvGrpSpPr/>
          <p:nvPr/>
        </p:nvGrpSpPr>
        <p:grpSpPr>
          <a:xfrm>
            <a:off x="7003646" y="7775510"/>
            <a:ext cx="1846147" cy="1104410"/>
            <a:chOff x="6840466" y="3849645"/>
            <a:chExt cx="1846147" cy="110441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BB27FDB-E328-F47E-8696-8B6EF9819751}"/>
                </a:ext>
              </a:extLst>
            </p:cNvPr>
            <p:cNvSpPr/>
            <p:nvPr/>
          </p:nvSpPr>
          <p:spPr>
            <a:xfrm>
              <a:off x="6840466" y="3853522"/>
              <a:ext cx="401847" cy="416910"/>
            </a:xfrm>
            <a:prstGeom prst="ellipse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1258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7" name="Graphic 106" descr="Lightbulb and gear outline">
              <a:extLst>
                <a:ext uri="{FF2B5EF4-FFF2-40B4-BE49-F238E27FC236}">
                  <a16:creationId xmlns:a16="http://schemas.microsoft.com/office/drawing/2014/main" id="{D488A3A2-CDE9-3ACD-78BE-2C4BBDDBC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0466" y="3849645"/>
              <a:ext cx="401847" cy="41691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1D9F72-B4FF-D656-D643-962BE1F40CFC}"/>
                </a:ext>
              </a:extLst>
            </p:cNvPr>
            <p:cNvSpPr txBox="1"/>
            <p:nvPr/>
          </p:nvSpPr>
          <p:spPr>
            <a:xfrm>
              <a:off x="6951603" y="4266555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Giải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quyết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yêu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cầu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F4D271-E336-798C-FBBE-FBF9E0081635}"/>
              </a:ext>
            </a:extLst>
          </p:cNvPr>
          <p:cNvGrpSpPr/>
          <p:nvPr/>
        </p:nvGrpSpPr>
        <p:grpSpPr>
          <a:xfrm>
            <a:off x="12192000" y="3568901"/>
            <a:ext cx="1735010" cy="604014"/>
            <a:chOff x="9914126" y="3585774"/>
            <a:chExt cx="1735010" cy="60401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62607CE-ED3A-703C-4A52-4313D994ECE9}"/>
                </a:ext>
              </a:extLst>
            </p:cNvPr>
            <p:cNvSpPr/>
            <p:nvPr/>
          </p:nvSpPr>
          <p:spPr>
            <a:xfrm>
              <a:off x="9970798" y="3772878"/>
              <a:ext cx="421564" cy="416910"/>
            </a:xfrm>
            <a:prstGeom prst="ellipse">
              <a:avLst/>
            </a:prstGeom>
            <a:solidFill>
              <a:schemeClr val="bg2">
                <a:lumMod val="25000"/>
                <a:alpha val="86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 descr="Bug under magnifying glass with solid fill">
              <a:extLst>
                <a:ext uri="{FF2B5EF4-FFF2-40B4-BE49-F238E27FC236}">
                  <a16:creationId xmlns:a16="http://schemas.microsoft.com/office/drawing/2014/main" id="{0EF6E285-79EE-82F7-CD77-6CEA6A0FB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024394" y="3821949"/>
              <a:ext cx="314371" cy="32615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94AB3B-2017-103C-1361-4012110F1334}"/>
                </a:ext>
              </a:extLst>
            </p:cNvPr>
            <p:cNvSpPr txBox="1"/>
            <p:nvPr/>
          </p:nvSpPr>
          <p:spPr>
            <a:xfrm>
              <a:off x="9914126" y="3585774"/>
              <a:ext cx="1735010" cy="398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Chạy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thử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89E6D5-21B3-182F-F82D-7A5E40C800E1}"/>
              </a:ext>
            </a:extLst>
          </p:cNvPr>
          <p:cNvGrpSpPr/>
          <p:nvPr/>
        </p:nvGrpSpPr>
        <p:grpSpPr>
          <a:xfrm>
            <a:off x="1648216" y="7602054"/>
            <a:ext cx="8395153" cy="1025357"/>
            <a:chOff x="1744317" y="3568901"/>
            <a:chExt cx="8395153" cy="1025357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4504BB7-4CC3-C537-501F-1108D092A44C}"/>
                </a:ext>
              </a:extLst>
            </p:cNvPr>
            <p:cNvSpPr/>
            <p:nvPr/>
          </p:nvSpPr>
          <p:spPr>
            <a:xfrm>
              <a:off x="1799638" y="3623956"/>
              <a:ext cx="8285910" cy="970302"/>
            </a:xfrm>
            <a:custGeom>
              <a:avLst/>
              <a:gdLst>
                <a:gd name="connsiteX0" fmla="*/ 0 w 6205928"/>
                <a:gd name="connsiteY0" fmla="*/ 0 h 1559028"/>
                <a:gd name="connsiteX1" fmla="*/ 1798820 w 6205928"/>
                <a:gd name="connsiteY1" fmla="*/ 1558977 h 1559028"/>
                <a:gd name="connsiteX2" fmla="*/ 4092315 w 6205928"/>
                <a:gd name="connsiteY2" fmla="*/ 59961 h 1559028"/>
                <a:gd name="connsiteX3" fmla="*/ 6205928 w 6205928"/>
                <a:gd name="connsiteY3" fmla="*/ 1274164 h 155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5928" h="1559028">
                  <a:moveTo>
                    <a:pt x="0" y="0"/>
                  </a:moveTo>
                  <a:cubicBezTo>
                    <a:pt x="558384" y="774492"/>
                    <a:pt x="1116768" y="1548984"/>
                    <a:pt x="1798820" y="1558977"/>
                  </a:cubicBezTo>
                  <a:cubicBezTo>
                    <a:pt x="2480872" y="1568970"/>
                    <a:pt x="3357797" y="107430"/>
                    <a:pt x="4092315" y="59961"/>
                  </a:cubicBezTo>
                  <a:cubicBezTo>
                    <a:pt x="4826833" y="12492"/>
                    <a:pt x="5516380" y="643328"/>
                    <a:pt x="6205928" y="1274164"/>
                  </a:cubicBezTo>
                </a:path>
              </a:pathLst>
            </a:custGeom>
            <a:noFill/>
            <a:ln w="50800" cap="rnd" cmpd="dbl">
              <a:solidFill>
                <a:srgbClr val="E55807">
                  <a:alpha val="99000"/>
                </a:srgbClr>
              </a:solidFill>
              <a:round/>
              <a:headEnd type="none"/>
              <a:tailEnd type="none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12032"/>
                        <a:gd name="connsiteY0" fmla="*/ 0 h 825322"/>
                        <a:gd name="connsiteX1" fmla="*/ 2119429 w 7312032"/>
                        <a:gd name="connsiteY1" fmla="*/ 825295 h 825322"/>
                        <a:gd name="connsiteX2" fmla="*/ 4821702 w 7312032"/>
                        <a:gd name="connsiteY2" fmla="*/ 31742 h 825322"/>
                        <a:gd name="connsiteX3" fmla="*/ 7312032 w 7312032"/>
                        <a:gd name="connsiteY3" fmla="*/ 674520 h 825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12032" h="825322" extrusionOk="0">
                          <a:moveTo>
                            <a:pt x="0" y="0"/>
                          </a:moveTo>
                          <a:cubicBezTo>
                            <a:pt x="607215" y="378735"/>
                            <a:pt x="1260192" y="840879"/>
                            <a:pt x="2119429" y="825295"/>
                          </a:cubicBezTo>
                          <a:cubicBezTo>
                            <a:pt x="2964256" y="839261"/>
                            <a:pt x="3813415" y="61413"/>
                            <a:pt x="4821702" y="31742"/>
                          </a:cubicBezTo>
                          <a:cubicBezTo>
                            <a:pt x="5665026" y="28205"/>
                            <a:pt x="6469830" y="505019"/>
                            <a:pt x="7312032" y="67452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00FF25E-FBA3-C7E6-7297-1DD1CA27B1C7}"/>
                </a:ext>
              </a:extLst>
            </p:cNvPr>
            <p:cNvSpPr/>
            <p:nvPr/>
          </p:nvSpPr>
          <p:spPr>
            <a:xfrm>
              <a:off x="3321528" y="4407816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DCA314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8B7CFB5-04C7-D138-0A24-929B5CFA9E5F}"/>
                </a:ext>
              </a:extLst>
            </p:cNvPr>
            <p:cNvSpPr/>
            <p:nvPr/>
          </p:nvSpPr>
          <p:spPr>
            <a:xfrm>
              <a:off x="1744317" y="356890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FF000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39A2C3-EF3B-52AE-B12D-956AC9F15F66}"/>
                </a:ext>
              </a:extLst>
            </p:cNvPr>
            <p:cNvSpPr/>
            <p:nvPr/>
          </p:nvSpPr>
          <p:spPr>
            <a:xfrm>
              <a:off x="5582791" y="4109108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00B05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0545F76-37E6-19B8-E7A0-B787A9A19C59}"/>
                </a:ext>
              </a:extLst>
            </p:cNvPr>
            <p:cNvSpPr/>
            <p:nvPr/>
          </p:nvSpPr>
          <p:spPr>
            <a:xfrm>
              <a:off x="7464066" y="361787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accent4">
                  <a:lumMod val="60000"/>
                  <a:lumOff val="4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D260C6A-9AEE-412E-E2C4-08F960AE0083}"/>
                </a:ext>
              </a:extLst>
            </p:cNvPr>
            <p:cNvSpPr/>
            <p:nvPr/>
          </p:nvSpPr>
          <p:spPr>
            <a:xfrm>
              <a:off x="10007395" y="4338709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bg2">
                  <a:lumMod val="5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959D261-0973-1524-E004-EE5C0A1F1621}"/>
                </a:ext>
              </a:extLst>
            </p:cNvPr>
            <p:cNvGrpSpPr/>
            <p:nvPr/>
          </p:nvGrpSpPr>
          <p:grpSpPr>
            <a:xfrm>
              <a:off x="9751359" y="4023012"/>
              <a:ext cx="273035" cy="273035"/>
              <a:chOff x="4178287" y="3049587"/>
              <a:chExt cx="273035" cy="273035"/>
            </a:xfrm>
          </p:grpSpPr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2671D02F-B969-E9C1-89F8-8DEBC44E0645}"/>
                  </a:ext>
                </a:extLst>
              </p:cNvPr>
              <p:cNvSpPr/>
              <p:nvPr/>
            </p:nvSpPr>
            <p:spPr>
              <a:xfrm>
                <a:off x="4208697" y="3080236"/>
                <a:ext cx="210312" cy="192024"/>
              </a:xfrm>
              <a:prstGeom prst="flowChartConnector">
                <a:avLst/>
              </a:prstGeom>
              <a:solidFill>
                <a:srgbClr val="FFFFFF"/>
              </a:solidFill>
              <a:ln cap="sq" cmpd="sng">
                <a:solidFill>
                  <a:schemeClr val="tx1">
                    <a:alpha val="59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38100" dist="38100" dir="5400000" sx="95000" sy="95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 descr="Soccer ball with solid fill">
                <a:extLst>
                  <a:ext uri="{FF2B5EF4-FFF2-40B4-BE49-F238E27FC236}">
                    <a16:creationId xmlns:a16="http://schemas.microsoft.com/office/drawing/2014/main" id="{207C1B39-98F6-9061-21FF-9E5F5A9D6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178287" y="3049587"/>
                <a:ext cx="273035" cy="273035"/>
              </a:xfrm>
              <a:prstGeom prst="rect">
                <a:avLst/>
              </a:prstGeom>
            </p:spPr>
          </p:pic>
        </p:grpSp>
      </p:grpSp>
      <p:sp>
        <p:nvSpPr>
          <p:cNvPr id="53" name="Arc 15">
            <a:extLst>
              <a:ext uri="{FF2B5EF4-FFF2-40B4-BE49-F238E27FC236}">
                <a16:creationId xmlns:a16="http://schemas.microsoft.com/office/drawing/2014/main" id="{735A4D90-9624-2EFB-ABBF-6344FA4C1A1C}"/>
              </a:ext>
            </a:extLst>
          </p:cNvPr>
          <p:cNvSpPr/>
          <p:nvPr/>
        </p:nvSpPr>
        <p:spPr>
          <a:xfrm rot="4541561">
            <a:off x="9395311" y="-1175271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50D44DA8-4494-A0D3-2FFA-986630C0A1D2}"/>
              </a:ext>
            </a:extLst>
          </p:cNvPr>
          <p:cNvSpPr/>
          <p:nvPr/>
        </p:nvSpPr>
        <p:spPr>
          <a:xfrm rot="21088632">
            <a:off x="10433117" y="7439105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92872392-2B57-3D44-D8F0-858D700E981B}"/>
              </a:ext>
            </a:extLst>
          </p:cNvPr>
          <p:cNvSpPr/>
          <p:nvPr/>
        </p:nvSpPr>
        <p:spPr>
          <a:xfrm rot="8520643">
            <a:off x="3204379" y="7820478"/>
            <a:ext cx="422035" cy="422065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symbol, screenshot, graphics, line&#10;&#10;Description automatically generated">
            <a:extLst>
              <a:ext uri="{FF2B5EF4-FFF2-40B4-BE49-F238E27FC236}">
                <a16:creationId xmlns:a16="http://schemas.microsoft.com/office/drawing/2014/main" id="{3E86ABAA-00B2-16BF-AADC-9C28903351E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070" y="743785"/>
            <a:ext cx="386394" cy="4879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82000"/>
              </a:prstClr>
            </a:outerShdw>
          </a:effectLst>
        </p:spPr>
      </p:pic>
      <p:pic>
        <p:nvPicPr>
          <p:cNvPr id="3" name="Picture 2" descr="Pirate sword">
            <a:extLst>
              <a:ext uri="{FF2B5EF4-FFF2-40B4-BE49-F238E27FC236}">
                <a16:creationId xmlns:a16="http://schemas.microsoft.com/office/drawing/2014/main" id="{8E0201EF-5855-AFD5-F2AB-A81BE8940E8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9194">
            <a:off x="12533026" y="966565"/>
            <a:ext cx="783632" cy="902348"/>
          </a:xfrm>
          <a:prstGeom prst="rect">
            <a:avLst/>
          </a:prstGeom>
        </p:spPr>
      </p:pic>
      <p:pic>
        <p:nvPicPr>
          <p:cNvPr id="4" name="Graphic 3" descr="Skeleton with solid fill">
            <a:extLst>
              <a:ext uri="{FF2B5EF4-FFF2-40B4-BE49-F238E27FC236}">
                <a16:creationId xmlns:a16="http://schemas.microsoft.com/office/drawing/2014/main" id="{A30B5AF6-1814-9CCF-4779-61CDC6BFAD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196840">
            <a:off x="12184152" y="4792112"/>
            <a:ext cx="1428365" cy="1428365"/>
          </a:xfrm>
          <a:prstGeom prst="rect">
            <a:avLst/>
          </a:prstGeom>
          <a:effectLst>
            <a:outerShdw blurRad="254000" dir="3000000" sx="105000" sy="105000" algn="t" rotWithShape="0">
              <a:srgbClr val="DDA312"/>
            </a:outerShdw>
          </a:effectLst>
        </p:spPr>
      </p:pic>
      <p:pic>
        <p:nvPicPr>
          <p:cNvPr id="5" name="Graphic 4" descr="Monster outline">
            <a:extLst>
              <a:ext uri="{FF2B5EF4-FFF2-40B4-BE49-F238E27FC236}">
                <a16:creationId xmlns:a16="http://schemas.microsoft.com/office/drawing/2014/main" id="{32315BEF-A868-1A31-7F66-BABE298A14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703933">
            <a:off x="-1027588" y="4797401"/>
            <a:ext cx="914400" cy="914400"/>
          </a:xfrm>
          <a:prstGeom prst="rect">
            <a:avLst/>
          </a:prstGeom>
          <a:effectLst>
            <a:outerShdw blurRad="254000" dir="3000000" sx="105000" sy="105000" algn="t" rotWithShape="0">
              <a:srgbClr val="DDA312"/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B969CCA-B521-4A96-602C-5E48D88A2801}"/>
              </a:ext>
            </a:extLst>
          </p:cNvPr>
          <p:cNvGrpSpPr/>
          <p:nvPr/>
        </p:nvGrpSpPr>
        <p:grpSpPr>
          <a:xfrm>
            <a:off x="-3554486" y="1860728"/>
            <a:ext cx="2624023" cy="3125230"/>
            <a:chOff x="442741" y="1854130"/>
            <a:chExt cx="2624023" cy="312523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9C7EDB1-6D11-9779-8C16-8250A6341A82}"/>
                </a:ext>
              </a:extLst>
            </p:cNvPr>
            <p:cNvGrpSpPr/>
            <p:nvPr/>
          </p:nvGrpSpPr>
          <p:grpSpPr>
            <a:xfrm>
              <a:off x="442741" y="1854130"/>
              <a:ext cx="2624023" cy="3125230"/>
              <a:chOff x="3862892" y="1356215"/>
              <a:chExt cx="2537314" cy="443764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EA8A2CC-2C58-0FAE-A100-0E44FB4DF8AC}"/>
                  </a:ext>
                </a:extLst>
              </p:cNvPr>
              <p:cNvGrpSpPr/>
              <p:nvPr/>
            </p:nvGrpSpPr>
            <p:grpSpPr>
              <a:xfrm>
                <a:off x="4102601" y="2186488"/>
                <a:ext cx="2052494" cy="2764827"/>
                <a:chOff x="2095505" y="2332953"/>
                <a:chExt cx="2052494" cy="2764827"/>
              </a:xfrm>
              <a:effectLst/>
            </p:grpSpPr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F8AC8F3D-76D5-A8FB-C9AA-B328554E81FD}"/>
                    </a:ext>
                  </a:extLst>
                </p:cNvPr>
                <p:cNvSpPr/>
                <p:nvPr/>
              </p:nvSpPr>
              <p:spPr>
                <a:xfrm>
                  <a:off x="2095505" y="2332953"/>
                  <a:ext cx="2052494" cy="2764827"/>
                </a:xfrm>
                <a:prstGeom prst="roundRect">
                  <a:avLst>
                    <a:gd name="adj" fmla="val 3371"/>
                  </a:avLst>
                </a:prstGeom>
                <a:solidFill>
                  <a:srgbClr val="00B050">
                    <a:alpha val="66000"/>
                  </a:srgbClr>
                </a:solidFill>
                <a:ln w="19050">
                  <a:gradFill>
                    <a:gsLst>
                      <a:gs pos="0">
                        <a:schemeClr val="accent6"/>
                      </a:gs>
                      <a:gs pos="100000">
                        <a:schemeClr val="accent6"/>
                      </a:gs>
                    </a:gsLst>
                    <a:lin ang="5400000" scaled="0"/>
                  </a:gradFill>
                </a:ln>
                <a:effectLst>
                  <a:outerShdw blurRad="152400" dist="825500" dir="5400000" sx="85000" sy="85000" algn="t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Arial Rounded MT Bold" panose="020F0704030504030204" pitchFamily="34" charset="0"/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60C9DC2E-A91A-4E75-CCA7-B9555DB865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5505" y="3875661"/>
                  <a:ext cx="2052494" cy="0"/>
                </a:xfrm>
                <a:prstGeom prst="line">
                  <a:avLst/>
                </a:prstGeom>
                <a:solidFill>
                  <a:srgbClr val="00B050">
                    <a:alpha val="68000"/>
                  </a:srgbClr>
                </a:solidFill>
                <a:ln w="85725">
                  <a:gradFill>
                    <a:gsLst>
                      <a:gs pos="0">
                        <a:schemeClr val="accent6"/>
                      </a:gs>
                      <a:gs pos="100000">
                        <a:schemeClr val="accent6"/>
                      </a:gs>
                    </a:gsLst>
                    <a:lin ang="5400000" scaled="0"/>
                  </a:gradFill>
                </a:ln>
                <a:effectLst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</p:cxnSp>
          </p:grpSp>
          <p:pic>
            <p:nvPicPr>
              <p:cNvPr id="23" name="Graphic 22" descr="Browser window outline">
                <a:extLst>
                  <a:ext uri="{FF2B5EF4-FFF2-40B4-BE49-F238E27FC236}">
                    <a16:creationId xmlns:a16="http://schemas.microsoft.com/office/drawing/2014/main" id="{B57FDA95-CBE7-68B2-42C0-2F865983C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862892" y="1356215"/>
                <a:ext cx="2537314" cy="443764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329E8D-F84E-B5E0-ADCA-5FEC6B1DB88C}"/>
                </a:ext>
              </a:extLst>
            </p:cNvPr>
            <p:cNvSpPr txBox="1"/>
            <p:nvPr/>
          </p:nvSpPr>
          <p:spPr>
            <a:xfrm>
              <a:off x="1077125" y="2487873"/>
              <a:ext cx="1163663" cy="37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Character</a:t>
              </a:r>
            </a:p>
          </p:txBody>
        </p:sp>
        <p:pic>
          <p:nvPicPr>
            <p:cNvPr id="18" name="Graphic 17" descr="Boxing Glove outline">
              <a:extLst>
                <a:ext uri="{FF2B5EF4-FFF2-40B4-BE49-F238E27FC236}">
                  <a16:creationId xmlns:a16="http://schemas.microsoft.com/office/drawing/2014/main" id="{283BFDC4-48BC-60E2-39F0-D5F3FF042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5400000">
              <a:off x="814880" y="2475643"/>
              <a:ext cx="306020" cy="44938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6D857C-DEC8-6995-DDE6-491CDFB1773D}"/>
                </a:ext>
              </a:extLst>
            </p:cNvPr>
            <p:cNvSpPr txBox="1"/>
            <p:nvPr/>
          </p:nvSpPr>
          <p:spPr>
            <a:xfrm>
              <a:off x="706764" y="2913142"/>
              <a:ext cx="156742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 name: string</a:t>
              </a:r>
            </a:p>
            <a:p>
              <a:r>
                <a:rPr lang="en-US" sz="1100" dirty="0"/>
                <a:t>+ level: int</a:t>
              </a:r>
            </a:p>
            <a:p>
              <a:r>
                <a:rPr lang="en-US" sz="1100" dirty="0"/>
                <a:t>+*</a:t>
              </a:r>
              <a:r>
                <a:rPr lang="en-US" sz="1100" dirty="0" err="1"/>
                <a:t>mp</a:t>
              </a:r>
              <a:r>
                <a:rPr lang="en-US" sz="1100" dirty="0"/>
                <a:t>: Element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53E4D06-D8C3-1577-C78C-B837FD145C9A}"/>
              </a:ext>
            </a:extLst>
          </p:cNvPr>
          <p:cNvSpPr txBox="1"/>
          <p:nvPr/>
        </p:nvSpPr>
        <p:spPr>
          <a:xfrm>
            <a:off x="-3290463" y="3590601"/>
            <a:ext cx="20700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+ ATK()</a:t>
            </a:r>
          </a:p>
          <a:p>
            <a:r>
              <a:rPr lang="en-US" sz="1100" dirty="0"/>
              <a:t>+ </a:t>
            </a:r>
            <a:r>
              <a:rPr lang="en-US" sz="1100" dirty="0" err="1"/>
              <a:t>nhap</a:t>
            </a:r>
            <a:r>
              <a:rPr lang="en-US" sz="1100" dirty="0"/>
              <a:t>()</a:t>
            </a:r>
          </a:p>
          <a:p>
            <a:r>
              <a:rPr lang="en-US" sz="1100" dirty="0"/>
              <a:t>+ </a:t>
            </a:r>
            <a:r>
              <a:rPr lang="en-US" sz="1100" dirty="0" err="1"/>
              <a:t>SatThuong</a:t>
            </a:r>
            <a:r>
              <a:rPr lang="en-US" sz="1100" dirty="0"/>
              <a:t>()</a:t>
            </a:r>
          </a:p>
          <a:p>
            <a:r>
              <a:rPr lang="en-US" sz="1100" dirty="0"/>
              <a:t>+</a:t>
            </a:r>
            <a:r>
              <a:rPr lang="en-US" sz="1100" dirty="0" err="1"/>
              <a:t>gethe</a:t>
            </a:r>
            <a:r>
              <a:rPr lang="en-US" sz="1100" dirty="0"/>
              <a:t>()-&gt; </a:t>
            </a:r>
            <a:r>
              <a:rPr lang="en-US" sz="1100" dirty="0" err="1"/>
              <a:t>lấy</a:t>
            </a:r>
            <a:r>
              <a:rPr lang="en-US" sz="1100" dirty="0"/>
              <a:t> </a:t>
            </a:r>
            <a:r>
              <a:rPr lang="en-US" sz="1100" dirty="0" err="1"/>
              <a:t>hệ</a:t>
            </a:r>
            <a:endParaRPr lang="en-US" sz="11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B6CABD-0BAE-22FD-5728-0B47ADB3000C}"/>
              </a:ext>
            </a:extLst>
          </p:cNvPr>
          <p:cNvGrpSpPr>
            <a:grpSpLocks/>
          </p:cNvGrpSpPr>
          <p:nvPr/>
        </p:nvGrpSpPr>
        <p:grpSpPr>
          <a:xfrm>
            <a:off x="4432008" y="6545449"/>
            <a:ext cx="2250812" cy="2487573"/>
            <a:chOff x="4146441" y="3258527"/>
            <a:chExt cx="2250812" cy="280131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CD0659-3D6A-8298-7E01-4E338BAAAC4A}"/>
                </a:ext>
              </a:extLst>
            </p:cNvPr>
            <p:cNvGrpSpPr>
              <a:grpSpLocks/>
            </p:cNvGrpSpPr>
            <p:nvPr/>
          </p:nvGrpSpPr>
          <p:grpSpPr>
            <a:xfrm>
              <a:off x="4146441" y="3258527"/>
              <a:ext cx="2165486" cy="2801316"/>
              <a:chOff x="3904947" y="2934855"/>
              <a:chExt cx="2624024" cy="312523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CF4AE80-089D-11C4-319C-17315C437A7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04947" y="2934855"/>
                <a:ext cx="2624024" cy="3125230"/>
                <a:chOff x="2758376" y="606251"/>
                <a:chExt cx="2537314" cy="4437643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495C2C8-1C11-2508-72E1-F69CF538623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2758376" y="606251"/>
                  <a:ext cx="2537314" cy="4437643"/>
                  <a:chOff x="3871900" y="1365112"/>
                  <a:chExt cx="2537314" cy="4437643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E6068F4A-AC74-E170-1DDA-DBB902E6DF7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02601" y="2186488"/>
                    <a:ext cx="2052494" cy="2764827"/>
                    <a:chOff x="2095505" y="2332953"/>
                    <a:chExt cx="2052494" cy="2764827"/>
                  </a:xfrm>
                  <a:effectLst/>
                </p:grpSpPr>
                <p:sp>
                  <p:nvSpPr>
                    <p:cNvPr id="44" name="Rectangle: Rounded Corners 43">
                      <a:extLst>
                        <a:ext uri="{FF2B5EF4-FFF2-40B4-BE49-F238E27FC236}">
                          <a16:creationId xmlns:a16="http://schemas.microsoft.com/office/drawing/2014/main" id="{9616B05F-B40C-33B2-C2B8-8FE7E3AC67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2095505" y="2332953"/>
                      <a:ext cx="2052494" cy="2764827"/>
                    </a:xfrm>
                    <a:prstGeom prst="roundRect">
                      <a:avLst>
                        <a:gd name="adj" fmla="val 3371"/>
                      </a:avLst>
                    </a:prstGeom>
                    <a:solidFill>
                      <a:srgbClr val="00B050">
                        <a:alpha val="66000"/>
                      </a:srgbClr>
                    </a:solidFill>
                    <a:ln w="19050">
                      <a:gradFill>
                        <a:gsLst>
                          <a:gs pos="0">
                            <a:schemeClr val="accent6"/>
                          </a:gs>
                          <a:gs pos="100000">
                            <a:schemeClr val="accent6"/>
                          </a:gs>
                        </a:gsLst>
                        <a:lin ang="5400000" scaled="0"/>
                      </a:gradFill>
                    </a:ln>
                    <a:effectLst>
                      <a:outerShdw blurRad="152400" dist="825500" dir="5400000" sx="85000" sy="85000" algn="t" rotWithShape="0">
                        <a:schemeClr val="tx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800" dirty="0">
                        <a:latin typeface="Arial Rounded MT Bold" panose="020F0704030504030204" pitchFamily="34" charset="0"/>
                      </a:endParaRPr>
                    </a:p>
                  </p:txBody>
                </p: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D99C31E8-8594-4BD2-8179-6C3ED452AC60}"/>
                        </a:ext>
                      </a:extLst>
                    </p:cNvPr>
                    <p:cNvCxnSpPr>
                      <a:cxnSpLocks/>
                      <a:stCxn id="44" idx="1"/>
                      <a:endCxn id="44" idx="3"/>
                    </p:cNvCxnSpPr>
                    <p:nvPr/>
                  </p:nvCxnSpPr>
                  <p:spPr>
                    <a:xfrm>
                      <a:off x="2095505" y="3715367"/>
                      <a:ext cx="2052494" cy="0"/>
                    </a:xfrm>
                    <a:prstGeom prst="line">
                      <a:avLst/>
                    </a:prstGeom>
                    <a:solidFill>
                      <a:srgbClr val="00B050">
                        <a:alpha val="68000"/>
                      </a:srgbClr>
                    </a:solidFill>
                    <a:ln w="60325">
                      <a:gradFill>
                        <a:gsLst>
                          <a:gs pos="0">
                            <a:schemeClr val="accent6"/>
                          </a:gs>
                          <a:gs pos="100000">
                            <a:schemeClr val="accent6"/>
                          </a:gs>
                        </a:gsLst>
                        <a:lin ang="5400000" scaled="0"/>
                      </a:gradFill>
                    </a:ln>
                    <a:effectLst/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</p:cxnSp>
              </p:grpSp>
              <p:pic>
                <p:nvPicPr>
                  <p:cNvPr id="40" name="Graphic 39" descr="Browser window outline">
                    <a:extLst>
                      <a:ext uri="{FF2B5EF4-FFF2-40B4-BE49-F238E27FC236}">
                        <a16:creationId xmlns:a16="http://schemas.microsoft.com/office/drawing/2014/main" id="{F5BE4C2B-0A7E-9C5C-F21A-F401688E2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71900" y="1365112"/>
                    <a:ext cx="2537314" cy="443764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1359180-8804-9E89-9DF2-693C39BA0FC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88427" y="1421733"/>
                  <a:ext cx="1253469" cy="5967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Monster</a:t>
                  </a:r>
                </a:p>
              </p:txBody>
            </p:sp>
          </p:grpSp>
          <p:pic>
            <p:nvPicPr>
              <p:cNvPr id="33" name="Graphic 32" descr="Monster with solid fill">
                <a:extLst>
                  <a:ext uri="{FF2B5EF4-FFF2-40B4-BE49-F238E27FC236}">
                    <a16:creationId xmlns:a16="http://schemas.microsoft.com/office/drawing/2014/main" id="{84600D01-3B54-A9EA-6200-8F29FB26F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197092" y="3559344"/>
                <a:ext cx="369332" cy="369332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59C669-CB5F-0E83-D7C1-E947B9251B36}"/>
                </a:ext>
              </a:extLst>
            </p:cNvPr>
            <p:cNvSpPr txBox="1">
              <a:spLocks/>
            </p:cNvSpPr>
            <p:nvPr/>
          </p:nvSpPr>
          <p:spPr>
            <a:xfrm>
              <a:off x="4328065" y="4708818"/>
              <a:ext cx="20691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</a:t>
              </a:r>
              <a:r>
                <a:rPr lang="en-US" sz="1100" dirty="0" err="1"/>
                <a:t>Nhap</a:t>
              </a:r>
              <a:r>
                <a:rPr lang="en-US" sz="1100" dirty="0"/>
                <a:t>()</a:t>
              </a:r>
            </a:p>
            <a:p>
              <a:r>
                <a:rPr lang="en-US" sz="1100" dirty="0"/>
                <a:t>+</a:t>
              </a:r>
              <a:r>
                <a:rPr lang="en-US" sz="1100" dirty="0" err="1"/>
                <a:t>atk</a:t>
              </a:r>
              <a:r>
                <a:rPr lang="en-US" sz="1100" dirty="0"/>
                <a:t>()	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F97FC1-B730-4B1D-3999-F9E0FCEF394C}"/>
              </a:ext>
            </a:extLst>
          </p:cNvPr>
          <p:cNvGrpSpPr/>
          <p:nvPr/>
        </p:nvGrpSpPr>
        <p:grpSpPr>
          <a:xfrm>
            <a:off x="4629777" y="-2542490"/>
            <a:ext cx="2250813" cy="2487573"/>
            <a:chOff x="4033100" y="1040608"/>
            <a:chExt cx="2250813" cy="248757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22CE4C1-D673-C180-C404-7A32561A43C4}"/>
                </a:ext>
              </a:extLst>
            </p:cNvPr>
            <p:cNvGrpSpPr>
              <a:grpSpLocks/>
            </p:cNvGrpSpPr>
            <p:nvPr/>
          </p:nvGrpSpPr>
          <p:grpSpPr>
            <a:xfrm>
              <a:off x="4033100" y="1040608"/>
              <a:ext cx="2250813" cy="2487573"/>
              <a:chOff x="4146440" y="3258527"/>
              <a:chExt cx="2250813" cy="2801316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0AAD538-55BA-38E7-395D-09EE86C2D9F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146440" y="3258527"/>
                <a:ext cx="2145566" cy="2801316"/>
                <a:chOff x="3871900" y="1365112"/>
                <a:chExt cx="2513974" cy="4437643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578812-B1D7-3203-5A5A-F54FD16820D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102601" y="2186488"/>
                  <a:ext cx="2052494" cy="2764827"/>
                  <a:chOff x="2095505" y="2332953"/>
                  <a:chExt cx="2052494" cy="2764827"/>
                </a:xfrm>
                <a:effectLst/>
              </p:grpSpPr>
              <p:sp>
                <p:nvSpPr>
                  <p:cNvPr id="59" name="Rectangle: Rounded Corners 58">
                    <a:extLst>
                      <a:ext uri="{FF2B5EF4-FFF2-40B4-BE49-F238E27FC236}">
                        <a16:creationId xmlns:a16="http://schemas.microsoft.com/office/drawing/2014/main" id="{1864EF91-FB63-590E-3622-C451FB725BE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095505" y="2332953"/>
                    <a:ext cx="2052494" cy="2764827"/>
                  </a:xfrm>
                  <a:prstGeom prst="roundRect">
                    <a:avLst>
                      <a:gd name="adj" fmla="val 3371"/>
                    </a:avLst>
                  </a:prstGeom>
                  <a:solidFill>
                    <a:srgbClr val="00B050">
                      <a:alpha val="66000"/>
                    </a:srgbClr>
                  </a:solidFill>
                  <a:ln w="19050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/>
                        </a:gs>
                      </a:gsLst>
                      <a:lin ang="5400000" scaled="0"/>
                    </a:gradFill>
                  </a:ln>
                  <a:effectLst>
                    <a:outerShdw blurRad="152400" dist="825500" dir="5400000" sx="85000" sy="85000" algn="t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latin typeface="Arial Rounded MT Bold" panose="020F0704030504030204" pitchFamily="34" charset="0"/>
                    </a:endParaRPr>
                  </a:p>
                </p:txBody>
              </p: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A686D53A-9400-97DB-98DF-B56DB5DA1146}"/>
                      </a:ext>
                    </a:extLst>
                  </p:cNvPr>
                  <p:cNvCxnSpPr>
                    <a:cxnSpLocks/>
                    <a:stCxn id="59" idx="1"/>
                    <a:endCxn id="59" idx="3"/>
                  </p:cNvCxnSpPr>
                  <p:nvPr/>
                </p:nvCxnSpPr>
                <p:spPr>
                  <a:xfrm>
                    <a:off x="2095505" y="3715367"/>
                    <a:ext cx="2052494" cy="0"/>
                  </a:xfrm>
                  <a:prstGeom prst="line">
                    <a:avLst/>
                  </a:prstGeom>
                  <a:solidFill>
                    <a:srgbClr val="00B050">
                      <a:alpha val="68000"/>
                    </a:srgbClr>
                  </a:solidFill>
                  <a:ln w="60325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/>
                        </a:gs>
                      </a:gsLst>
                      <a:lin ang="5400000" scaled="0"/>
                    </a:gradFill>
                  </a:ln>
                  <a:effectLst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</p:cxnSp>
            </p:grpSp>
            <p:pic>
              <p:nvPicPr>
                <p:cNvPr id="58" name="Graphic 57" descr="Browser window outline">
                  <a:extLst>
                    <a:ext uri="{FF2B5EF4-FFF2-40B4-BE49-F238E27FC236}">
                      <a16:creationId xmlns:a16="http://schemas.microsoft.com/office/drawing/2014/main" id="{B31CA0AF-EC5D-3234-BAC4-16EB558D9E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1900" y="1365112"/>
                  <a:ext cx="2513974" cy="4437643"/>
                </a:xfrm>
                <a:prstGeom prst="rect">
                  <a:avLst/>
                </a:prstGeom>
              </p:spPr>
            </p:pic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EBBA0D6-7BBF-0B76-969B-970E2AB263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8065" y="4708818"/>
                <a:ext cx="20691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+</a:t>
                </a:r>
                <a:r>
                  <a:rPr lang="en-US" sz="1100" dirty="0" err="1"/>
                  <a:t>Nhap</a:t>
                </a:r>
                <a:r>
                  <a:rPr lang="en-US" sz="1100" dirty="0"/>
                  <a:t>()</a:t>
                </a:r>
              </a:p>
              <a:p>
                <a:r>
                  <a:rPr lang="en-US" sz="1100" dirty="0"/>
                  <a:t>+</a:t>
                </a:r>
                <a:r>
                  <a:rPr lang="en-US" sz="1100" dirty="0" err="1"/>
                  <a:t>atk</a:t>
                </a:r>
                <a:r>
                  <a:rPr lang="en-US" sz="1100" dirty="0"/>
                  <a:t>()	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49DEC67-551B-F659-33BC-9C7D54F1BDC0}"/>
                </a:ext>
              </a:extLst>
            </p:cNvPr>
            <p:cNvGrpSpPr/>
            <p:nvPr/>
          </p:nvGrpSpPr>
          <p:grpSpPr>
            <a:xfrm>
              <a:off x="4308536" y="1516361"/>
              <a:ext cx="1204991" cy="250656"/>
              <a:chOff x="3915763" y="1466819"/>
              <a:chExt cx="1204991" cy="25065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A87F6B5-FFCC-A816-E188-BFE30E1D7549}"/>
                  </a:ext>
                </a:extLst>
              </p:cNvPr>
              <p:cNvSpPr txBox="1"/>
              <p:nvPr/>
            </p:nvSpPr>
            <p:spPr>
              <a:xfrm>
                <a:off x="4193805" y="1466819"/>
                <a:ext cx="926949" cy="24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Player</a:t>
                </a: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FFB91F6-910E-F865-8019-41B501E16A4B}"/>
                  </a:ext>
                </a:extLst>
              </p:cNvPr>
              <p:cNvSpPr/>
              <p:nvPr/>
            </p:nvSpPr>
            <p:spPr>
              <a:xfrm>
                <a:off x="3964438" y="1544569"/>
                <a:ext cx="97350" cy="81367"/>
              </a:xfrm>
              <a:custGeom>
                <a:avLst/>
                <a:gdLst>
                  <a:gd name="connsiteX0" fmla="*/ 123111 w 123110"/>
                  <a:gd name="connsiteY0" fmla="*/ 61555 h 123110"/>
                  <a:gd name="connsiteX1" fmla="*/ 61555 w 123110"/>
                  <a:gd name="connsiteY1" fmla="*/ 123111 h 123110"/>
                  <a:gd name="connsiteX2" fmla="*/ 0 w 123110"/>
                  <a:gd name="connsiteY2" fmla="*/ 61555 h 123110"/>
                  <a:gd name="connsiteX3" fmla="*/ 61555 w 123110"/>
                  <a:gd name="connsiteY3" fmla="*/ 0 h 123110"/>
                  <a:gd name="connsiteX4" fmla="*/ 123111 w 123110"/>
                  <a:gd name="connsiteY4" fmla="*/ 61555 h 12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110" h="123110">
                    <a:moveTo>
                      <a:pt x="123111" y="61555"/>
                    </a:moveTo>
                    <a:cubicBezTo>
                      <a:pt x="123111" y="95551"/>
                      <a:pt x="95551" y="123111"/>
                      <a:pt x="61555" y="123111"/>
                    </a:cubicBezTo>
                    <a:cubicBezTo>
                      <a:pt x="27559" y="123111"/>
                      <a:pt x="0" y="95551"/>
                      <a:pt x="0" y="61555"/>
                    </a:cubicBezTo>
                    <a:cubicBezTo>
                      <a:pt x="0" y="27559"/>
                      <a:pt x="27559" y="0"/>
                      <a:pt x="61555" y="0"/>
                    </a:cubicBezTo>
                    <a:cubicBezTo>
                      <a:pt x="95551" y="0"/>
                      <a:pt x="123111" y="27559"/>
                      <a:pt x="123111" y="6155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C0C9B56-27FA-4837-6496-89CF812479DB}"/>
                  </a:ext>
                </a:extLst>
              </p:cNvPr>
              <p:cNvSpPr/>
              <p:nvPr/>
            </p:nvSpPr>
            <p:spPr>
              <a:xfrm>
                <a:off x="3915763" y="1636108"/>
                <a:ext cx="194701" cy="81367"/>
              </a:xfrm>
              <a:custGeom>
                <a:avLst/>
                <a:gdLst>
                  <a:gd name="connsiteX0" fmla="*/ 246221 w 246221"/>
                  <a:gd name="connsiteY0" fmla="*/ 123111 h 123110"/>
                  <a:gd name="connsiteX1" fmla="*/ 246221 w 246221"/>
                  <a:gd name="connsiteY1" fmla="*/ 61555 h 123110"/>
                  <a:gd name="connsiteX2" fmla="*/ 233910 w 246221"/>
                  <a:gd name="connsiteY2" fmla="*/ 36933 h 123110"/>
                  <a:gd name="connsiteX3" fmla="*/ 173894 w 246221"/>
                  <a:gd name="connsiteY3" fmla="*/ 7694 h 123110"/>
                  <a:gd name="connsiteX4" fmla="*/ 123111 w 246221"/>
                  <a:gd name="connsiteY4" fmla="*/ 0 h 123110"/>
                  <a:gd name="connsiteX5" fmla="*/ 72328 w 246221"/>
                  <a:gd name="connsiteY5" fmla="*/ 7694 h 123110"/>
                  <a:gd name="connsiteX6" fmla="*/ 12311 w 246221"/>
                  <a:gd name="connsiteY6" fmla="*/ 36933 h 123110"/>
                  <a:gd name="connsiteX7" fmla="*/ 0 w 246221"/>
                  <a:gd name="connsiteY7" fmla="*/ 61555 h 123110"/>
                  <a:gd name="connsiteX8" fmla="*/ 0 w 246221"/>
                  <a:gd name="connsiteY8" fmla="*/ 123111 h 123110"/>
                  <a:gd name="connsiteX9" fmla="*/ 246221 w 246221"/>
                  <a:gd name="connsiteY9" fmla="*/ 123111 h 12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221" h="123110">
                    <a:moveTo>
                      <a:pt x="246221" y="123111"/>
                    </a:moveTo>
                    <a:lnTo>
                      <a:pt x="246221" y="61555"/>
                    </a:lnTo>
                    <a:cubicBezTo>
                      <a:pt x="246221" y="52322"/>
                      <a:pt x="241605" y="43089"/>
                      <a:pt x="233910" y="36933"/>
                    </a:cubicBezTo>
                    <a:cubicBezTo>
                      <a:pt x="216983" y="23083"/>
                      <a:pt x="195438" y="13850"/>
                      <a:pt x="173894" y="7694"/>
                    </a:cubicBezTo>
                    <a:cubicBezTo>
                      <a:pt x="158505" y="3078"/>
                      <a:pt x="141577" y="0"/>
                      <a:pt x="123111" y="0"/>
                    </a:cubicBezTo>
                    <a:cubicBezTo>
                      <a:pt x="106183" y="0"/>
                      <a:pt x="89255" y="3078"/>
                      <a:pt x="72328" y="7694"/>
                    </a:cubicBezTo>
                    <a:cubicBezTo>
                      <a:pt x="50783" y="13850"/>
                      <a:pt x="29239" y="24622"/>
                      <a:pt x="12311" y="36933"/>
                    </a:cubicBezTo>
                    <a:cubicBezTo>
                      <a:pt x="4617" y="43089"/>
                      <a:pt x="0" y="52322"/>
                      <a:pt x="0" y="61555"/>
                    </a:cubicBezTo>
                    <a:lnTo>
                      <a:pt x="0" y="123111"/>
                    </a:lnTo>
                    <a:lnTo>
                      <a:pt x="246221" y="123111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E3B53BD-4CB5-6F2C-7A80-1A5271C7238D}"/>
              </a:ext>
            </a:extLst>
          </p:cNvPr>
          <p:cNvGrpSpPr/>
          <p:nvPr/>
        </p:nvGrpSpPr>
        <p:grpSpPr>
          <a:xfrm>
            <a:off x="8662490" y="6638378"/>
            <a:ext cx="2074966" cy="2065564"/>
            <a:chOff x="7598008" y="2162394"/>
            <a:chExt cx="2074966" cy="206556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8D6E742-F322-FB8C-D38E-E6711B03A47A}"/>
                </a:ext>
              </a:extLst>
            </p:cNvPr>
            <p:cNvGrpSpPr/>
            <p:nvPr/>
          </p:nvGrpSpPr>
          <p:grpSpPr>
            <a:xfrm>
              <a:off x="7598008" y="2162394"/>
              <a:ext cx="2074966" cy="2065564"/>
              <a:chOff x="4059135" y="611041"/>
              <a:chExt cx="2074966" cy="206556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D25E704A-CFB6-741C-5ED0-4F6623885D37}"/>
                  </a:ext>
                </a:extLst>
              </p:cNvPr>
              <p:cNvGrpSpPr/>
              <p:nvPr/>
            </p:nvGrpSpPr>
            <p:grpSpPr>
              <a:xfrm>
                <a:off x="4059135" y="611041"/>
                <a:ext cx="2074966" cy="2065564"/>
                <a:chOff x="2749622" y="602941"/>
                <a:chExt cx="2537314" cy="4437643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E4CCCAF3-2BE3-A644-3684-62681894E4F9}"/>
                    </a:ext>
                  </a:extLst>
                </p:cNvPr>
                <p:cNvGrpSpPr/>
                <p:nvPr/>
              </p:nvGrpSpPr>
              <p:grpSpPr>
                <a:xfrm>
                  <a:off x="2749622" y="602941"/>
                  <a:ext cx="2537314" cy="4437643"/>
                  <a:chOff x="3863146" y="1361802"/>
                  <a:chExt cx="2537314" cy="44376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919FEE35-CDC9-2C01-F1B4-242E6EDE1AE0}"/>
                      </a:ext>
                    </a:extLst>
                  </p:cNvPr>
                  <p:cNvGrpSpPr/>
                  <p:nvPr/>
                </p:nvGrpSpPr>
                <p:grpSpPr>
                  <a:xfrm>
                    <a:off x="4102601" y="2186488"/>
                    <a:ext cx="2052494" cy="2764827"/>
                    <a:chOff x="2095505" y="2332953"/>
                    <a:chExt cx="2052494" cy="2764827"/>
                  </a:xfrm>
                  <a:effectLst/>
                </p:grpSpPr>
                <p:sp>
                  <p:nvSpPr>
                    <p:cNvPr id="70" name="Rectangle: Rounded Corners 69">
                      <a:extLst>
                        <a:ext uri="{FF2B5EF4-FFF2-40B4-BE49-F238E27FC236}">
                          <a16:creationId xmlns:a16="http://schemas.microsoft.com/office/drawing/2014/main" id="{1A3DE2DE-E425-C03F-95BA-3AE0E5C23E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505" y="2332953"/>
                      <a:ext cx="2052494" cy="2764827"/>
                    </a:xfrm>
                    <a:prstGeom prst="roundRect">
                      <a:avLst>
                        <a:gd name="adj" fmla="val 3371"/>
                      </a:avLst>
                    </a:prstGeom>
                    <a:solidFill>
                      <a:srgbClr val="00B050">
                        <a:alpha val="66000"/>
                      </a:srgbClr>
                    </a:solidFill>
                    <a:ln w="19050">
                      <a:gradFill>
                        <a:gsLst>
                          <a:gs pos="0">
                            <a:schemeClr val="accent6"/>
                          </a:gs>
                          <a:gs pos="100000">
                            <a:schemeClr val="accent6"/>
                          </a:gs>
                        </a:gsLst>
                        <a:lin ang="5400000" scaled="0"/>
                      </a:gradFill>
                    </a:ln>
                    <a:effectLst>
                      <a:outerShdw blurRad="152400" dist="825500" dir="5400000" sx="85000" sy="85000" algn="t" rotWithShape="0">
                        <a:schemeClr val="tx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800" dirty="0">
                        <a:latin typeface="Arial Rounded MT Bold" panose="020F0704030504030204" pitchFamily="34" charset="0"/>
                      </a:endParaRPr>
                    </a:p>
                  </p:txBody>
                </p:sp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E0BCBF26-8ACB-E5C2-B983-86DEF53DBE86}"/>
                        </a:ext>
                      </a:extLst>
                    </p:cNvPr>
                    <p:cNvCxnSpPr>
                      <a:cxnSpLocks/>
                      <a:stCxn id="70" idx="1"/>
                      <a:endCxn id="70" idx="3"/>
                    </p:cNvCxnSpPr>
                    <p:nvPr/>
                  </p:nvCxnSpPr>
                  <p:spPr>
                    <a:xfrm>
                      <a:off x="2095505" y="3715367"/>
                      <a:ext cx="2052494" cy="0"/>
                    </a:xfrm>
                    <a:prstGeom prst="line">
                      <a:avLst/>
                    </a:prstGeom>
                    <a:solidFill>
                      <a:srgbClr val="00B050">
                        <a:alpha val="68000"/>
                      </a:srgbClr>
                    </a:solidFill>
                    <a:ln w="85725">
                      <a:gradFill>
                        <a:gsLst>
                          <a:gs pos="0">
                            <a:schemeClr val="accent6"/>
                          </a:gs>
                          <a:gs pos="100000">
                            <a:schemeClr val="accent6"/>
                          </a:gs>
                        </a:gsLst>
                        <a:lin ang="5400000" scaled="0"/>
                      </a:gradFill>
                    </a:ln>
                    <a:effectLst/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</p:cxnSp>
              </p:grpSp>
              <p:pic>
                <p:nvPicPr>
                  <p:cNvPr id="69" name="Graphic 68" descr="Browser window outline">
                    <a:extLst>
                      <a:ext uri="{FF2B5EF4-FFF2-40B4-BE49-F238E27FC236}">
                        <a16:creationId xmlns:a16="http://schemas.microsoft.com/office/drawing/2014/main" id="{6886305C-AD04-F505-580E-1762A39F94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3146" y="1361802"/>
                    <a:ext cx="2537314" cy="443764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A1FF126-AA83-DD50-10F1-02A068F1ACAE}"/>
                    </a:ext>
                  </a:extLst>
                </p:cNvPr>
                <p:cNvSpPr txBox="1"/>
                <p:nvPr/>
              </p:nvSpPr>
              <p:spPr>
                <a:xfrm>
                  <a:off x="3438035" y="1397013"/>
                  <a:ext cx="1133494" cy="7934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Boss</a:t>
                  </a: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30AF8A0-A367-B300-9DE7-CA7FA5F3FF32}"/>
                  </a:ext>
                </a:extLst>
              </p:cNvPr>
              <p:cNvSpPr txBox="1"/>
              <p:nvPr/>
            </p:nvSpPr>
            <p:spPr>
              <a:xfrm>
                <a:off x="4235268" y="1718296"/>
                <a:ext cx="167849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+</a:t>
                </a:r>
                <a:r>
                  <a:rPr lang="en-US" sz="1100" dirty="0" err="1"/>
                  <a:t>Nhap</a:t>
                </a:r>
                <a:r>
                  <a:rPr lang="en-US" sz="1100" dirty="0"/>
                  <a:t>()</a:t>
                </a:r>
              </a:p>
              <a:p>
                <a:r>
                  <a:rPr lang="en-US" sz="1100" dirty="0"/>
                  <a:t>+</a:t>
                </a:r>
                <a:r>
                  <a:rPr lang="en-US" sz="1100" dirty="0" err="1"/>
                  <a:t>atk</a:t>
                </a:r>
                <a:r>
                  <a:rPr lang="en-US" sz="1100" dirty="0"/>
                  <a:t>()	</a:t>
                </a:r>
              </a:p>
            </p:txBody>
          </p:sp>
        </p:grpSp>
        <p:pic>
          <p:nvPicPr>
            <p:cNvPr id="63" name="Graphic 62" descr="Monster outline">
              <a:extLst>
                <a:ext uri="{FF2B5EF4-FFF2-40B4-BE49-F238E27FC236}">
                  <a16:creationId xmlns:a16="http://schemas.microsoft.com/office/drawing/2014/main" id="{6E7E59E7-321E-091B-B868-B11CC2ADC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7909205" y="2583579"/>
              <a:ext cx="252526" cy="252526"/>
            </a:xfrm>
            <a:prstGeom prst="rect">
              <a:avLst/>
            </a:prstGeom>
          </p:spPr>
        </p:pic>
      </p:grp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A31C90A7-A2FB-5DB9-B2D5-60490EA61984}"/>
              </a:ext>
            </a:extLst>
          </p:cNvPr>
          <p:cNvCxnSpPr>
            <a:cxnSpLocks/>
            <a:stCxn id="23" idx="3"/>
            <a:endCxn id="40" idx="1"/>
          </p:cNvCxnSpPr>
          <p:nvPr/>
        </p:nvCxnSpPr>
        <p:spPr>
          <a:xfrm>
            <a:off x="-930463" y="3423343"/>
            <a:ext cx="5362471" cy="4365893"/>
          </a:xfrm>
          <a:prstGeom prst="bentConnector3">
            <a:avLst>
              <a:gd name="adj1" fmla="val 5274"/>
            </a:avLst>
          </a:prstGeom>
          <a:ln w="476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40EA8D6E-F869-C144-F79F-834267051973}"/>
              </a:ext>
            </a:extLst>
          </p:cNvPr>
          <p:cNvCxnSpPr>
            <a:cxnSpLocks/>
            <a:stCxn id="23" idx="3"/>
            <a:endCxn id="58" idx="1"/>
          </p:cNvCxnSpPr>
          <p:nvPr/>
        </p:nvCxnSpPr>
        <p:spPr>
          <a:xfrm flipV="1">
            <a:off x="-930463" y="-1298703"/>
            <a:ext cx="5560240" cy="4722046"/>
          </a:xfrm>
          <a:prstGeom prst="bentConnector3">
            <a:avLst>
              <a:gd name="adj1" fmla="val 5517"/>
            </a:avLst>
          </a:prstGeom>
          <a:ln w="476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A picture containing clipart, screenshot, graphics, cartoon&#10;&#10;Description automatically generated">
            <a:extLst>
              <a:ext uri="{FF2B5EF4-FFF2-40B4-BE49-F238E27FC236}">
                <a16:creationId xmlns:a16="http://schemas.microsoft.com/office/drawing/2014/main" id="{E627FD5D-B1BE-C4B9-6924-81D16A69B643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5990932"/>
            <a:ext cx="266470" cy="26647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1B989F1-9916-F772-3C96-3B31AE35F9D7}"/>
              </a:ext>
            </a:extLst>
          </p:cNvPr>
          <p:cNvSpPr txBox="1"/>
          <p:nvPr/>
        </p:nvSpPr>
        <p:spPr>
          <a:xfrm>
            <a:off x="-1327917" y="3009023"/>
            <a:ext cx="85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gradFill>
                  <a:gsLst>
                    <a:gs pos="60000">
                      <a:srgbClr val="E8AA42"/>
                    </a:gs>
                    <a:gs pos="32100">
                      <a:srgbClr val="E57C23"/>
                    </a:gs>
                    <a:gs pos="81000">
                      <a:srgbClr val="542A2A"/>
                    </a:gs>
                    <a:gs pos="0">
                      <a:srgbClr val="025464"/>
                    </a:gs>
                  </a:gsLst>
                  <a:lin ang="5400000" scaled="1"/>
                </a:gradFill>
                <a:effectLst>
                  <a:outerShdw blurRad="88900" dist="38100" dir="5400000" sx="103000" sy="103000" algn="t" rotWithShape="0">
                    <a:prstClr val="black">
                      <a:alpha val="90000"/>
                    </a:prstClr>
                  </a:outerShdw>
                </a:effectLst>
                <a:latin typeface="Abadi" panose="020B0604020104020204" pitchFamily="34" charset="0"/>
                <a:cs typeface="Aldhabi" panose="020F0502020204030204" pitchFamily="2" charset="-78"/>
              </a:rPr>
              <a:t>Public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EF3EFB5F-59F5-B048-4DB6-8159A7A49228}"/>
              </a:ext>
            </a:extLst>
          </p:cNvPr>
          <p:cNvCxnSpPr>
            <a:stCxn id="31" idx="3"/>
            <a:endCxn id="69" idx="1"/>
          </p:cNvCxnSpPr>
          <p:nvPr/>
        </p:nvCxnSpPr>
        <p:spPr>
          <a:xfrm flipV="1">
            <a:off x="6682820" y="7671160"/>
            <a:ext cx="1979670" cy="353464"/>
          </a:xfrm>
          <a:prstGeom prst="bentConnector3">
            <a:avLst/>
          </a:prstGeom>
          <a:ln w="476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8F7CB7C8-FC15-EB4E-B8D9-7DBC30311F33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219" y="7375738"/>
            <a:ext cx="325224" cy="325224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71176898-56F4-B607-99BD-D8CACA2C8BAC}"/>
              </a:ext>
            </a:extLst>
          </p:cNvPr>
          <p:cNvSpPr txBox="1"/>
          <p:nvPr/>
        </p:nvSpPr>
        <p:spPr>
          <a:xfrm>
            <a:off x="1333315" y="2831460"/>
            <a:ext cx="35163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Cho </a:t>
            </a:r>
            <a:r>
              <a:rPr lang="en-US" sz="2000" dirty="0" err="1">
                <a:solidFill>
                  <a:schemeClr val="bg1"/>
                </a:solidFill>
              </a:rPr>
              <a:t>hai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phần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tử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và</a:t>
            </a:r>
            <a:r>
              <a:rPr lang="en-US" sz="2000" dirty="0">
                <a:solidFill>
                  <a:schemeClr val="bg1"/>
                </a:solidFill>
              </a:rPr>
              <a:t> B, so </a:t>
            </a:r>
            <a:r>
              <a:rPr lang="en-US" sz="2000" dirty="0" err="1">
                <a:solidFill>
                  <a:schemeClr val="bg1"/>
                </a:solidFill>
              </a:rPr>
              <a:t>sánh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giá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trị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sát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thương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tác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động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lên</a:t>
            </a:r>
            <a:r>
              <a:rPr lang="en-US" sz="2000" dirty="0">
                <a:solidFill>
                  <a:schemeClr val="bg1"/>
                </a:solidFill>
              </a:rPr>
              <a:t> B </a:t>
            </a:r>
            <a:r>
              <a:rPr lang="en-US" sz="2000" dirty="0" err="1">
                <a:solidFill>
                  <a:schemeClr val="bg1"/>
                </a:solidFill>
              </a:rPr>
              <a:t>và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ngược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lại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08BD7DD-7AE4-90A6-E53D-93AFC6FB0833}"/>
              </a:ext>
            </a:extLst>
          </p:cNvPr>
          <p:cNvSpPr txBox="1"/>
          <p:nvPr/>
        </p:nvSpPr>
        <p:spPr>
          <a:xfrm>
            <a:off x="1291623" y="2295309"/>
            <a:ext cx="343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     </a:t>
            </a:r>
            <a:r>
              <a:rPr lang="vi-VN" dirty="0">
                <a:solidFill>
                  <a:schemeClr val="bg1"/>
                </a:solidFill>
              </a:rPr>
              <a:t>Giải quyết yêu cầu </a:t>
            </a:r>
            <a:r>
              <a:rPr lang="en-US" dirty="0">
                <a:solidFill>
                  <a:schemeClr val="bg1"/>
                </a:solidFill>
              </a:rPr>
              <a:t>3</a:t>
            </a:r>
            <a:endParaRPr lang="vi-VN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94" name="Picture 93" descr="A clipboard with check marks and a green tick&#10;&#10;Description automatically generated with medium confidence">
            <a:extLst>
              <a:ext uri="{FF2B5EF4-FFF2-40B4-BE49-F238E27FC236}">
                <a16:creationId xmlns:a16="http://schemas.microsoft.com/office/drawing/2014/main" id="{9F2C2BBC-7E2A-3FE9-5100-0C5EEAA448C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30" y="2130654"/>
            <a:ext cx="609604" cy="609604"/>
          </a:xfrm>
          <a:prstGeom prst="rect">
            <a:avLst/>
          </a:prstGeom>
        </p:spPr>
      </p:pic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68844AFC-59E0-1B9B-6B12-673BAB7E207D}"/>
              </a:ext>
            </a:extLst>
          </p:cNvPr>
          <p:cNvSpPr/>
          <p:nvPr/>
        </p:nvSpPr>
        <p:spPr>
          <a:xfrm>
            <a:off x="12539657" y="1219925"/>
            <a:ext cx="4254479" cy="743964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250025"/>
            </a:solidFill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  </a:t>
            </a:r>
            <a:r>
              <a:rPr lang="en-US" sz="3200" dirty="0" err="1"/>
              <a:t>Tìm</a:t>
            </a:r>
            <a:r>
              <a:rPr lang="en-US" sz="3200" dirty="0"/>
              <a:t> Max ATK</a:t>
            </a:r>
          </a:p>
        </p:txBody>
      </p:sp>
      <p:pic>
        <p:nvPicPr>
          <p:cNvPr id="103" name="Picture 102" descr="A hand holding a clipboard with a pen&#10;&#10;Description automatically generated with medium confidence">
            <a:extLst>
              <a:ext uri="{FF2B5EF4-FFF2-40B4-BE49-F238E27FC236}">
                <a16:creationId xmlns:a16="http://schemas.microsoft.com/office/drawing/2014/main" id="{79017F35-19F8-1C7C-F3D5-D3E02BD8FAC9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926" y="-3428284"/>
            <a:ext cx="746352" cy="746352"/>
          </a:xfrm>
          <a:prstGeom prst="rect">
            <a:avLst/>
          </a:prstGeom>
        </p:spPr>
      </p:pic>
      <p:pic>
        <p:nvPicPr>
          <p:cNvPr id="125" name="Picture 124" descr="A yellow cartoon character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093EC6A-27C6-419E-0188-0104737B107D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5956">
            <a:off x="10913964" y="5694048"/>
            <a:ext cx="892738" cy="892738"/>
          </a:xfrm>
          <a:prstGeom prst="rect">
            <a:avLst/>
          </a:prstGeom>
        </p:spPr>
      </p:pic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7248B31D-696E-40E4-06B6-49382F7E0DD1}"/>
              </a:ext>
            </a:extLst>
          </p:cNvPr>
          <p:cNvSpPr/>
          <p:nvPr/>
        </p:nvSpPr>
        <p:spPr>
          <a:xfrm>
            <a:off x="-2834925" y="3701929"/>
            <a:ext cx="2624023" cy="417272"/>
          </a:xfrm>
          <a:prstGeom prst="roundRect">
            <a:avLst>
              <a:gd name="adj" fmla="val 24657"/>
            </a:avLst>
          </a:prstGeom>
          <a:solidFill>
            <a:srgbClr val="FFD93D"/>
          </a:solidFill>
          <a:ln>
            <a:solidFill>
              <a:srgbClr val="250025"/>
            </a:solidFill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Thêm</a:t>
            </a:r>
            <a:r>
              <a:rPr lang="en-US" dirty="0"/>
              <a:t>, </a:t>
            </a:r>
            <a:r>
              <a:rPr lang="en-US" dirty="0" err="1"/>
              <a:t>xóa</a:t>
            </a:r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1373608-45A7-F149-96E2-A41557C9076C}"/>
              </a:ext>
            </a:extLst>
          </p:cNvPr>
          <p:cNvSpPr/>
          <p:nvPr/>
        </p:nvSpPr>
        <p:spPr>
          <a:xfrm rot="5400000">
            <a:off x="-3343420" y="3715531"/>
            <a:ext cx="376321" cy="390068"/>
          </a:xfrm>
          <a:prstGeom prst="rect">
            <a:avLst/>
          </a:prstGeom>
          <a:solidFill>
            <a:srgbClr val="260026"/>
          </a:solidFill>
          <a:ln w="25400" cmpd="sng">
            <a:solidFill>
              <a:srgbClr val="FFD93D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CB6296D4-5FF0-704A-83BF-E977CD3E6050}"/>
              </a:ext>
            </a:extLst>
          </p:cNvPr>
          <p:cNvSpPr/>
          <p:nvPr/>
        </p:nvSpPr>
        <p:spPr>
          <a:xfrm>
            <a:off x="-2783269" y="4357912"/>
            <a:ext cx="2624023" cy="417272"/>
          </a:xfrm>
          <a:prstGeom prst="roundRect">
            <a:avLst>
              <a:gd name="adj" fmla="val 24657"/>
            </a:avLst>
          </a:prstGeom>
          <a:solidFill>
            <a:srgbClr val="92D050"/>
          </a:solidFill>
          <a:ln>
            <a:solidFill>
              <a:srgbClr val="250025"/>
            </a:solidFill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CDFC8C-1DF6-8B55-E646-E5FB1DA738C5}"/>
              </a:ext>
            </a:extLst>
          </p:cNvPr>
          <p:cNvSpPr/>
          <p:nvPr/>
        </p:nvSpPr>
        <p:spPr>
          <a:xfrm rot="5400000">
            <a:off x="-3319761" y="4360202"/>
            <a:ext cx="376321" cy="390068"/>
          </a:xfrm>
          <a:prstGeom prst="rect">
            <a:avLst/>
          </a:prstGeom>
          <a:solidFill>
            <a:srgbClr val="260026"/>
          </a:solidFill>
          <a:ln w="25400" cmpd="sng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D619F46-29E2-762C-D15B-589E8B279415}"/>
              </a:ext>
            </a:extLst>
          </p:cNvPr>
          <p:cNvSpPr/>
          <p:nvPr/>
        </p:nvSpPr>
        <p:spPr>
          <a:xfrm rot="16200000">
            <a:off x="-2558472" y="1166271"/>
            <a:ext cx="531161" cy="531147"/>
          </a:xfrm>
          <a:prstGeom prst="rect">
            <a:avLst/>
          </a:prstGeom>
          <a:solidFill>
            <a:srgbClr val="260026"/>
          </a:solidFill>
          <a:ln w="25400" cmpd="sng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F57C16FB-E0A9-BD81-3082-3F7DD0C89481}"/>
              </a:ext>
            </a:extLst>
          </p:cNvPr>
          <p:cNvSpPr/>
          <p:nvPr/>
        </p:nvSpPr>
        <p:spPr>
          <a:xfrm>
            <a:off x="4938768" y="1215204"/>
            <a:ext cx="4307768" cy="71050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rgbClr val="250025"/>
            </a:solidFill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074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</a:t>
            </a:r>
            <a:r>
              <a:rPr lang="en-US" sz="3200" dirty="0" err="1">
                <a:solidFill>
                  <a:srgbClr val="F074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sánh</a:t>
            </a:r>
            <a:r>
              <a:rPr lang="en-US" sz="3200" dirty="0">
                <a:solidFill>
                  <a:srgbClr val="F074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ATK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39B9C5D-312A-6CE6-6FF0-6825309DDFAF}"/>
              </a:ext>
            </a:extLst>
          </p:cNvPr>
          <p:cNvSpPr/>
          <p:nvPr/>
        </p:nvSpPr>
        <p:spPr>
          <a:xfrm rot="16200000">
            <a:off x="4220661" y="1298978"/>
            <a:ext cx="582519" cy="560059"/>
          </a:xfrm>
          <a:prstGeom prst="rect">
            <a:avLst/>
          </a:prstGeom>
          <a:solidFill>
            <a:srgbClr val="260026"/>
          </a:solidFill>
          <a:ln w="25400" cmpd="sng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0693A1A8-6946-0271-59B8-741BE1926827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1705" y="3753855"/>
            <a:ext cx="313745" cy="313745"/>
          </a:xfrm>
          <a:prstGeom prst="rect">
            <a:avLst/>
          </a:prstGeom>
        </p:spPr>
      </p:pic>
      <p:pic>
        <p:nvPicPr>
          <p:cNvPr id="134" name="Picture 133" descr="A picture containing symbol, screenshot, graphics, logo&#10;&#10;Description automatically generated">
            <a:extLst>
              <a:ext uri="{FF2B5EF4-FFF2-40B4-BE49-F238E27FC236}">
                <a16:creationId xmlns:a16="http://schemas.microsoft.com/office/drawing/2014/main" id="{19AA73D5-7269-0AAD-5A98-E7EE06FBC082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5193" y="4407143"/>
            <a:ext cx="302457" cy="302457"/>
          </a:xfrm>
          <a:prstGeom prst="rect">
            <a:avLst/>
          </a:prstGeom>
        </p:spPr>
      </p:pic>
      <p:pic>
        <p:nvPicPr>
          <p:cNvPr id="135" name="Picture 134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2DF11EE2-2683-98F7-F01C-D97EEE10F698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3858" y="3721779"/>
            <a:ext cx="350932" cy="350932"/>
          </a:xfrm>
          <a:prstGeom prst="rect">
            <a:avLst/>
          </a:prstGeom>
        </p:spPr>
      </p:pic>
      <p:pic>
        <p:nvPicPr>
          <p:cNvPr id="136" name="Picture 135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D2FF5009-CD90-6DEE-EFBF-B61E6510979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8532" y="4367075"/>
            <a:ext cx="350932" cy="350932"/>
          </a:xfrm>
          <a:prstGeom prst="rect">
            <a:avLst/>
          </a:prstGeom>
        </p:spPr>
      </p:pic>
      <p:pic>
        <p:nvPicPr>
          <p:cNvPr id="137" name="Picture 136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966503EF-4B75-C9EA-EDA5-B857CAC1B2E1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8048" y="1181463"/>
            <a:ext cx="473919" cy="473919"/>
          </a:xfrm>
          <a:prstGeom prst="rect">
            <a:avLst/>
          </a:prstGeom>
        </p:spPr>
      </p:pic>
      <p:pic>
        <p:nvPicPr>
          <p:cNvPr id="138" name="Picture 137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ECF8E842-BDDF-93BB-1ADD-4A4130280279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27" y="1297097"/>
            <a:ext cx="533872" cy="533872"/>
          </a:xfrm>
          <a:prstGeom prst="rect">
            <a:avLst/>
          </a:prstGeom>
        </p:spPr>
      </p:pic>
      <p:pic>
        <p:nvPicPr>
          <p:cNvPr id="139" name="Picture 138" descr="A magnifying glass and papers&#10;&#10;Description automatically generated with low confidence">
            <a:extLst>
              <a:ext uri="{FF2B5EF4-FFF2-40B4-BE49-F238E27FC236}">
                <a16:creationId xmlns:a16="http://schemas.microsoft.com/office/drawing/2014/main" id="{525D8960-4BB3-3B22-AD11-7A18E310CE94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4" y="1360909"/>
            <a:ext cx="476505" cy="476505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6DF1763-7E0A-25F4-9100-7070B2148988}"/>
              </a:ext>
            </a:extLst>
          </p:cNvPr>
          <p:cNvGrpSpPr/>
          <p:nvPr/>
        </p:nvGrpSpPr>
        <p:grpSpPr>
          <a:xfrm>
            <a:off x="989545" y="6790645"/>
            <a:ext cx="3930598" cy="3930598"/>
            <a:chOff x="5997695" y="2600133"/>
            <a:chExt cx="3930598" cy="3930598"/>
          </a:xfrm>
        </p:grpSpPr>
        <p:pic>
          <p:nvPicPr>
            <p:cNvPr id="132" name="Picture 131" descr="A picture containing graphics, colorfulness, graphic design, screenshot&#10;&#10;Description automatically generated">
              <a:extLst>
                <a:ext uri="{FF2B5EF4-FFF2-40B4-BE49-F238E27FC236}">
                  <a16:creationId xmlns:a16="http://schemas.microsoft.com/office/drawing/2014/main" id="{20EA9FA5-21A9-24B7-4ACA-9847A552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695" y="2600133"/>
              <a:ext cx="3930598" cy="3930598"/>
            </a:xfrm>
            <a:prstGeom prst="rect">
              <a:avLst/>
            </a:prstGeom>
          </p:spPr>
        </p:pic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C5EABE3-18A9-E3C9-A43E-A02BCA2672DD}"/>
                </a:ext>
              </a:extLst>
            </p:cNvPr>
            <p:cNvGrpSpPr/>
            <p:nvPr/>
          </p:nvGrpSpPr>
          <p:grpSpPr>
            <a:xfrm>
              <a:off x="6096000" y="3064473"/>
              <a:ext cx="3694824" cy="2970190"/>
              <a:chOff x="6096000" y="3064473"/>
              <a:chExt cx="3694824" cy="2970190"/>
            </a:xfrm>
          </p:grpSpPr>
          <p:pic>
            <p:nvPicPr>
              <p:cNvPr id="127" name="Picture 126" descr="A cartoon of a red monster with three eyes and tongue out&#10;&#10;Description automatically generated with low confidence">
                <a:extLst>
                  <a:ext uri="{FF2B5EF4-FFF2-40B4-BE49-F238E27FC236}">
                    <a16:creationId xmlns:a16="http://schemas.microsoft.com/office/drawing/2014/main" id="{F5E2438A-5AB0-44F7-3C1B-9E91849C5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6536" y="3523312"/>
                <a:ext cx="544288" cy="544288"/>
              </a:xfrm>
              <a:prstGeom prst="rect">
                <a:avLst/>
              </a:prstGeom>
            </p:spPr>
          </p:pic>
          <p:pic>
            <p:nvPicPr>
              <p:cNvPr id="141" name="Picture 140" descr="A clipboard with a checklist and check marks&#10;&#10;Description automatically generated with low confidence">
                <a:extLst>
                  <a:ext uri="{FF2B5EF4-FFF2-40B4-BE49-F238E27FC236}">
                    <a16:creationId xmlns:a16="http://schemas.microsoft.com/office/drawing/2014/main" id="{24DD5794-7FAC-F9B0-4992-41B902690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4126693"/>
                <a:ext cx="434256" cy="434256"/>
              </a:xfrm>
              <a:prstGeom prst="rect">
                <a:avLst/>
              </a:prstGeom>
            </p:spPr>
          </p:pic>
          <p:pic>
            <p:nvPicPr>
              <p:cNvPr id="143" name="Picture 142" descr="A picture containing screenshot, graphics, colorfulness, clipart&#10;&#10;Description automatically generated">
                <a:extLst>
                  <a:ext uri="{FF2B5EF4-FFF2-40B4-BE49-F238E27FC236}">
                    <a16:creationId xmlns:a16="http://schemas.microsoft.com/office/drawing/2014/main" id="{DBDD7AEC-8222-0C4E-A499-1C28C2C08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7254" y="3064473"/>
                <a:ext cx="501421" cy="501421"/>
              </a:xfrm>
              <a:prstGeom prst="rect">
                <a:avLst/>
              </a:prstGeom>
            </p:spPr>
          </p:pic>
          <p:pic>
            <p:nvPicPr>
              <p:cNvPr id="145" name="Picture 144" descr="A finger pointing at people&#10;&#10;Description automatically generated with low confidence">
                <a:extLst>
                  <a:ext uri="{FF2B5EF4-FFF2-40B4-BE49-F238E27FC236}">
                    <a16:creationId xmlns:a16="http://schemas.microsoft.com/office/drawing/2014/main" id="{F7BB59F0-09C2-D88F-F379-72A5A131F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1011" y="4367075"/>
                <a:ext cx="434256" cy="434256"/>
              </a:xfrm>
              <a:prstGeom prst="rect">
                <a:avLst/>
              </a:prstGeom>
            </p:spPr>
          </p:pic>
          <p:pic>
            <p:nvPicPr>
              <p:cNvPr id="147" name="Picture 146" descr="A green recycle symbol&#10;&#10;Description automatically generated">
                <a:extLst>
                  <a:ext uri="{FF2B5EF4-FFF2-40B4-BE49-F238E27FC236}">
                    <a16:creationId xmlns:a16="http://schemas.microsoft.com/office/drawing/2014/main" id="{30611D80-3EF9-9A09-6C7D-E4C4AEFE2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5937" y="5600407"/>
                <a:ext cx="434256" cy="434256"/>
              </a:xfrm>
              <a:prstGeom prst="rect">
                <a:avLst/>
              </a:prstGeom>
            </p:spPr>
          </p:pic>
          <p:pic>
            <p:nvPicPr>
              <p:cNvPr id="149" name="Picture 148" descr="A picture containing graphics, design&#10;&#10;Description automatically generated">
                <a:extLst>
                  <a:ext uri="{FF2B5EF4-FFF2-40B4-BE49-F238E27FC236}">
                    <a16:creationId xmlns:a16="http://schemas.microsoft.com/office/drawing/2014/main" id="{73EDE94B-F3A4-2927-15E9-F243A7303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732" y="4505732"/>
                <a:ext cx="407735" cy="407735"/>
              </a:xfrm>
              <a:prstGeom prst="rect">
                <a:avLst/>
              </a:prstGeom>
            </p:spPr>
          </p:pic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F4EEAB99-7E28-3C69-5D2F-4CB43945D5F0}"/>
              </a:ext>
            </a:extLst>
          </p:cNvPr>
          <p:cNvSpPr txBox="1"/>
          <p:nvPr/>
        </p:nvSpPr>
        <p:spPr>
          <a:xfrm>
            <a:off x="5920617" y="2399770"/>
            <a:ext cx="546981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vi-VN" sz="1900" b="0" i="0" dirty="0">
                <a:solidFill>
                  <a:srgbClr val="D1D5DB"/>
                </a:solidFill>
                <a:effectLst/>
                <a:latin typeface="Söhne"/>
              </a:rPr>
              <a:t>Lấy giá trị mức sát thương của phần tử A và B.</a:t>
            </a:r>
          </a:p>
          <a:p>
            <a:pPr marL="342900" indent="-342900">
              <a:buFont typeface="+mj-lt"/>
              <a:buAutoNum type="arabicPeriod"/>
            </a:pPr>
            <a:r>
              <a:rPr lang="vi-VN" sz="1900" b="0" i="0" dirty="0">
                <a:solidFill>
                  <a:srgbClr val="D1D5DB"/>
                </a:solidFill>
                <a:effectLst/>
                <a:latin typeface="Söhne"/>
              </a:rPr>
              <a:t>Tính toán giá trị sát thương tương tác từ A lên B bằng cách nhân mức sát thương của A với hệ số tương ứng (10% tăng hoặc 20% giảm).</a:t>
            </a:r>
          </a:p>
          <a:p>
            <a:pPr marL="342900" indent="-342900">
              <a:buFont typeface="+mj-lt"/>
              <a:buAutoNum type="arabicPeriod"/>
            </a:pPr>
            <a:r>
              <a:rPr lang="vi-VN" sz="1900" b="0" i="0" dirty="0">
                <a:solidFill>
                  <a:srgbClr val="D1D5DB"/>
                </a:solidFill>
                <a:effectLst/>
                <a:latin typeface="Söhne"/>
              </a:rPr>
              <a:t>Tính toán giá trị sát thương tương tác từ B lên A bằng cách nhân mức sát thương của B với hệ số tương ứng (10% tăng hoặc 20% giảm).</a:t>
            </a:r>
          </a:p>
          <a:p>
            <a:pPr marL="342900" indent="-342900">
              <a:buFont typeface="+mj-lt"/>
              <a:buAutoNum type="arabicPeriod"/>
            </a:pPr>
            <a:r>
              <a:rPr lang="vi-VN" sz="1900" b="0" i="0" dirty="0">
                <a:solidFill>
                  <a:srgbClr val="D1D5DB"/>
                </a:solidFill>
                <a:effectLst/>
                <a:latin typeface="Söhne"/>
              </a:rPr>
              <a:t>So sánh giá trị sát thương tác động từ A lên B với giá trị sát thương tác động từ B lên A để xác định sự tương quan.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4" name="Picture 113" descr="A red letter a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09736A68-52BD-BD90-513D-1C394E9ADFAF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96" y="4804349"/>
            <a:ext cx="767232" cy="767232"/>
          </a:xfrm>
          <a:prstGeom prst="rect">
            <a:avLst/>
          </a:prstGeom>
        </p:spPr>
      </p:pic>
      <p:pic>
        <p:nvPicPr>
          <p:cNvPr id="116" name="Picture 115" descr="A pink letter b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FB6CB89-FE5F-73C8-A3D8-40D55E2EE55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402" y="4786874"/>
            <a:ext cx="754061" cy="754061"/>
          </a:xfrm>
          <a:prstGeom prst="rect">
            <a:avLst/>
          </a:prstGeom>
          <a:noFill/>
        </p:spPr>
      </p:pic>
      <p:pic>
        <p:nvPicPr>
          <p:cNvPr id="121" name="Picture 120" descr="A yellow and red arrows&#10;&#10;Description automatically generated with low confidence">
            <a:extLst>
              <a:ext uri="{FF2B5EF4-FFF2-40B4-BE49-F238E27FC236}">
                <a16:creationId xmlns:a16="http://schemas.microsoft.com/office/drawing/2014/main" id="{628BB3EB-B81D-6141-C45B-948B7A2FB6CC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859" y="4679943"/>
            <a:ext cx="1014070" cy="101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28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066478" y="7397156"/>
            <a:ext cx="3251200" cy="624114"/>
          </a:xfrm>
          <a:prstGeom prst="roundRect">
            <a:avLst>
              <a:gd name="adj" fmla="val 30621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647700" dist="139700" dir="3000000" sx="38000" sy="38000" algn="t" rotWithShape="0">
              <a:schemeClr val="tx1">
                <a:alpha val="64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START !!!</a:t>
            </a:r>
          </a:p>
        </p:txBody>
      </p:sp>
      <p:sp>
        <p:nvSpPr>
          <p:cNvPr id="13" name="Arc 12"/>
          <p:cNvSpPr/>
          <p:nvPr/>
        </p:nvSpPr>
        <p:spPr>
          <a:xfrm rot="19648487">
            <a:off x="180293" y="7567053"/>
            <a:ext cx="885372" cy="928914"/>
          </a:xfrm>
          <a:prstGeom prst="arc">
            <a:avLst>
              <a:gd name="adj1" fmla="val 17038748"/>
              <a:gd name="adj2" fmla="val 14044309"/>
            </a:avLst>
          </a:prstGeom>
          <a:ln w="114300" cap="rnd">
            <a:solidFill>
              <a:srgbClr val="DDA312"/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5156482">
            <a:off x="1785078" y="-1012280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4541561">
            <a:off x="6508901" y="-1509220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/>
          <p:nvPr/>
        </p:nvSpPr>
        <p:spPr>
          <a:xfrm rot="18170840">
            <a:off x="-1010161" y="2088300"/>
            <a:ext cx="267337" cy="274193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rot="15160269">
            <a:off x="5928714" y="-746666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4ED343A-5D2C-C51C-3DCD-41F2F4508BAD}"/>
              </a:ext>
            </a:extLst>
          </p:cNvPr>
          <p:cNvSpPr/>
          <p:nvPr/>
        </p:nvSpPr>
        <p:spPr>
          <a:xfrm>
            <a:off x="-688813" y="0"/>
            <a:ext cx="5074628" cy="441434"/>
          </a:xfrm>
          <a:prstGeom prst="parallelogram">
            <a:avLst>
              <a:gd name="adj" fmla="val 73770"/>
            </a:avLst>
          </a:prstGeom>
          <a:solidFill>
            <a:srgbClr val="E55807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53F8E9C7-3CCE-D416-56A2-04D211CA274E}"/>
              </a:ext>
            </a:extLst>
          </p:cNvPr>
          <p:cNvSpPr/>
          <p:nvPr/>
        </p:nvSpPr>
        <p:spPr>
          <a:xfrm rot="10800000">
            <a:off x="8066478" y="-26548"/>
            <a:ext cx="5074629" cy="441434"/>
          </a:xfrm>
          <a:prstGeom prst="parallelogram">
            <a:avLst>
              <a:gd name="adj" fmla="val 73770"/>
            </a:avLst>
          </a:prstGeom>
          <a:solidFill>
            <a:srgbClr val="E5580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F9D3C1D-6E83-91B1-B91E-274ECD35220E}"/>
              </a:ext>
            </a:extLst>
          </p:cNvPr>
          <p:cNvGrpSpPr/>
          <p:nvPr/>
        </p:nvGrpSpPr>
        <p:grpSpPr>
          <a:xfrm>
            <a:off x="-900576" y="3006566"/>
            <a:ext cx="473516" cy="445406"/>
            <a:chOff x="4010025" y="2381424"/>
            <a:chExt cx="653369" cy="60855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33FB627-AE46-E08D-EEC9-DB102E14BC45}"/>
                </a:ext>
              </a:extLst>
            </p:cNvPr>
            <p:cNvSpPr/>
            <p:nvPr/>
          </p:nvSpPr>
          <p:spPr>
            <a:xfrm>
              <a:off x="4010025" y="2381424"/>
              <a:ext cx="653369" cy="60855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Graphic 77" descr="Brainstorm with solid fill">
              <a:extLst>
                <a:ext uri="{FF2B5EF4-FFF2-40B4-BE49-F238E27FC236}">
                  <a16:creationId xmlns:a16="http://schemas.microsoft.com/office/drawing/2014/main" id="{9FAF1B23-63D1-A13E-9059-9E57E5AAA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52795" y="2480013"/>
              <a:ext cx="393485" cy="393483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0FD4D2AB-43C6-91D2-8EEA-117F05F7DB4C}"/>
              </a:ext>
            </a:extLst>
          </p:cNvPr>
          <p:cNvSpPr txBox="1">
            <a:spLocks/>
          </p:cNvSpPr>
          <p:nvPr/>
        </p:nvSpPr>
        <p:spPr>
          <a:xfrm>
            <a:off x="4478142" y="-71875"/>
            <a:ext cx="34367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4400" dirty="0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4400" dirty="0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endParaRPr lang="en-US" sz="4400" dirty="0">
              <a:solidFill>
                <a:srgbClr val="DCA3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4400" dirty="0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endParaRPr lang="en-US" sz="4400" dirty="0">
              <a:solidFill>
                <a:srgbClr val="DCA3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A4A614E-CA95-120F-F8E7-CA489FF62D9B}"/>
              </a:ext>
            </a:extLst>
          </p:cNvPr>
          <p:cNvGrpSpPr/>
          <p:nvPr/>
        </p:nvGrpSpPr>
        <p:grpSpPr>
          <a:xfrm>
            <a:off x="2463575" y="7156685"/>
            <a:ext cx="1311237" cy="874825"/>
            <a:chOff x="2979834" y="4772304"/>
            <a:chExt cx="1157122" cy="74411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B0B4A30-B0BE-648E-A7FC-5E1179A99FEF}"/>
                </a:ext>
              </a:extLst>
            </p:cNvPr>
            <p:cNvGrpSpPr/>
            <p:nvPr/>
          </p:nvGrpSpPr>
          <p:grpSpPr>
            <a:xfrm>
              <a:off x="3370716" y="4772304"/>
              <a:ext cx="421313" cy="396642"/>
              <a:chOff x="4663394" y="2270219"/>
              <a:chExt cx="530331" cy="479506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7A568F7-0518-F92D-10D2-4FF46B07DC10}"/>
                  </a:ext>
                </a:extLst>
              </p:cNvPr>
              <p:cNvSpPr/>
              <p:nvPr/>
            </p:nvSpPr>
            <p:spPr>
              <a:xfrm>
                <a:off x="4663394" y="2270219"/>
                <a:ext cx="530331" cy="479506"/>
              </a:xfrm>
              <a:prstGeom prst="ellipse">
                <a:avLst/>
              </a:prstGeom>
              <a:solidFill>
                <a:srgbClr val="FFFF00">
                  <a:alpha val="70000"/>
                </a:srgbClr>
              </a:solidFill>
              <a:ln>
                <a:solidFill>
                  <a:srgbClr val="FFFF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0" name="Graphic 89" descr="Group brainstorm with solid fill">
                <a:extLst>
                  <a:ext uri="{FF2B5EF4-FFF2-40B4-BE49-F238E27FC236}">
                    <a16:creationId xmlns:a16="http://schemas.microsoft.com/office/drawing/2014/main" id="{702B6094-35EB-24F9-48CA-4240C7429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29252" y="2292679"/>
                <a:ext cx="371388" cy="371388"/>
              </a:xfrm>
              <a:prstGeom prst="rect">
                <a:avLst/>
              </a:prstGeom>
            </p:spPr>
          </p:pic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D2B244-5F03-7D1B-4F68-FA44989CDDE1}"/>
                </a:ext>
              </a:extLst>
            </p:cNvPr>
            <p:cNvSpPr txBox="1"/>
            <p:nvPr/>
          </p:nvSpPr>
          <p:spPr>
            <a:xfrm>
              <a:off x="2979834" y="5177861"/>
              <a:ext cx="1157122" cy="33855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Ý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Tưởng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18EA2A-7645-B755-5743-C4CD6D5D18D2}"/>
              </a:ext>
            </a:extLst>
          </p:cNvPr>
          <p:cNvGrpSpPr/>
          <p:nvPr/>
        </p:nvGrpSpPr>
        <p:grpSpPr>
          <a:xfrm>
            <a:off x="4604646" y="-1050030"/>
            <a:ext cx="1735010" cy="859801"/>
            <a:chOff x="4418390" y="3058767"/>
            <a:chExt cx="1735010" cy="859801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1CD7A27-C524-FC56-DF0A-D47BF75944C9}"/>
                </a:ext>
              </a:extLst>
            </p:cNvPr>
            <p:cNvGrpSpPr/>
            <p:nvPr/>
          </p:nvGrpSpPr>
          <p:grpSpPr>
            <a:xfrm>
              <a:off x="4969394" y="3501657"/>
              <a:ext cx="478906" cy="416911"/>
              <a:chOff x="5576783" y="3587600"/>
              <a:chExt cx="422618" cy="354617"/>
            </a:xfrm>
            <a:solidFill>
              <a:srgbClr val="00B050"/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E745232B-A044-C92D-B897-15AD3DB21A33}"/>
                  </a:ext>
                </a:extLst>
              </p:cNvPr>
              <p:cNvSpPr/>
              <p:nvPr/>
            </p:nvSpPr>
            <p:spPr>
              <a:xfrm>
                <a:off x="5576783" y="3587600"/>
                <a:ext cx="422618" cy="354617"/>
              </a:xfrm>
              <a:prstGeom prst="ellipse">
                <a:avLst/>
              </a:prstGeom>
              <a:grpFill/>
              <a:ln>
                <a:solidFill>
                  <a:srgbClr val="1258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8" name="Graphic 97" descr="Hierarchy outline">
                <a:extLst>
                  <a:ext uri="{FF2B5EF4-FFF2-40B4-BE49-F238E27FC236}">
                    <a16:creationId xmlns:a16="http://schemas.microsoft.com/office/drawing/2014/main" id="{A433B314-703F-5CC4-1326-974291D2E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44516" y="3603485"/>
                <a:ext cx="289833" cy="289833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6ABABB2-9A13-F60B-B733-A7EA5327737D}"/>
                </a:ext>
              </a:extLst>
            </p:cNvPr>
            <p:cNvSpPr txBox="1"/>
            <p:nvPr/>
          </p:nvSpPr>
          <p:spPr>
            <a:xfrm>
              <a:off x="4418390" y="3058767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Sơ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đồ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phân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lớp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C8F45B-1DC6-04C1-5AA6-BDE08EE5E94D}"/>
              </a:ext>
            </a:extLst>
          </p:cNvPr>
          <p:cNvGrpSpPr/>
          <p:nvPr/>
        </p:nvGrpSpPr>
        <p:grpSpPr>
          <a:xfrm>
            <a:off x="7003646" y="7775510"/>
            <a:ext cx="1846147" cy="1104410"/>
            <a:chOff x="6840466" y="3849645"/>
            <a:chExt cx="1846147" cy="110441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BB27FDB-E328-F47E-8696-8B6EF9819751}"/>
                </a:ext>
              </a:extLst>
            </p:cNvPr>
            <p:cNvSpPr/>
            <p:nvPr/>
          </p:nvSpPr>
          <p:spPr>
            <a:xfrm>
              <a:off x="6840466" y="3853522"/>
              <a:ext cx="401847" cy="416910"/>
            </a:xfrm>
            <a:prstGeom prst="ellipse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1258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7" name="Graphic 106" descr="Lightbulb and gear outline">
              <a:extLst>
                <a:ext uri="{FF2B5EF4-FFF2-40B4-BE49-F238E27FC236}">
                  <a16:creationId xmlns:a16="http://schemas.microsoft.com/office/drawing/2014/main" id="{D488A3A2-CDE9-3ACD-78BE-2C4BBDDBC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40466" y="3849645"/>
              <a:ext cx="401847" cy="41691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1D9F72-B4FF-D656-D643-962BE1F40CFC}"/>
                </a:ext>
              </a:extLst>
            </p:cNvPr>
            <p:cNvSpPr txBox="1"/>
            <p:nvPr/>
          </p:nvSpPr>
          <p:spPr>
            <a:xfrm>
              <a:off x="6951603" y="4266555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Giải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quyết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yêu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cầu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F4D271-E336-798C-FBBE-FBF9E0081635}"/>
              </a:ext>
            </a:extLst>
          </p:cNvPr>
          <p:cNvGrpSpPr/>
          <p:nvPr/>
        </p:nvGrpSpPr>
        <p:grpSpPr>
          <a:xfrm>
            <a:off x="12375416" y="3832399"/>
            <a:ext cx="1735010" cy="604014"/>
            <a:chOff x="9914126" y="3585774"/>
            <a:chExt cx="1735010" cy="60401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62607CE-ED3A-703C-4A52-4313D994ECE9}"/>
                </a:ext>
              </a:extLst>
            </p:cNvPr>
            <p:cNvSpPr/>
            <p:nvPr/>
          </p:nvSpPr>
          <p:spPr>
            <a:xfrm>
              <a:off x="9970798" y="3772878"/>
              <a:ext cx="421564" cy="416910"/>
            </a:xfrm>
            <a:prstGeom prst="ellipse">
              <a:avLst/>
            </a:prstGeom>
            <a:solidFill>
              <a:schemeClr val="bg2">
                <a:lumMod val="25000"/>
                <a:alpha val="86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 descr="Bug under magnifying glass with solid fill">
              <a:extLst>
                <a:ext uri="{FF2B5EF4-FFF2-40B4-BE49-F238E27FC236}">
                  <a16:creationId xmlns:a16="http://schemas.microsoft.com/office/drawing/2014/main" id="{0EF6E285-79EE-82F7-CD77-6CEA6A0FB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24394" y="3821949"/>
              <a:ext cx="314371" cy="32615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94AB3B-2017-103C-1361-4012110F1334}"/>
                </a:ext>
              </a:extLst>
            </p:cNvPr>
            <p:cNvSpPr txBox="1"/>
            <p:nvPr/>
          </p:nvSpPr>
          <p:spPr>
            <a:xfrm>
              <a:off x="9914126" y="3585774"/>
              <a:ext cx="1735010" cy="398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Chạy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thử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89E6D5-21B3-182F-F82D-7A5E40C800E1}"/>
              </a:ext>
            </a:extLst>
          </p:cNvPr>
          <p:cNvGrpSpPr/>
          <p:nvPr/>
        </p:nvGrpSpPr>
        <p:grpSpPr>
          <a:xfrm>
            <a:off x="1648216" y="7602054"/>
            <a:ext cx="8395153" cy="1025357"/>
            <a:chOff x="1744317" y="3568901"/>
            <a:chExt cx="8395153" cy="1025357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4504BB7-4CC3-C537-501F-1108D092A44C}"/>
                </a:ext>
              </a:extLst>
            </p:cNvPr>
            <p:cNvSpPr/>
            <p:nvPr/>
          </p:nvSpPr>
          <p:spPr>
            <a:xfrm>
              <a:off x="1799638" y="3623956"/>
              <a:ext cx="8285910" cy="970302"/>
            </a:xfrm>
            <a:custGeom>
              <a:avLst/>
              <a:gdLst>
                <a:gd name="connsiteX0" fmla="*/ 0 w 6205928"/>
                <a:gd name="connsiteY0" fmla="*/ 0 h 1559028"/>
                <a:gd name="connsiteX1" fmla="*/ 1798820 w 6205928"/>
                <a:gd name="connsiteY1" fmla="*/ 1558977 h 1559028"/>
                <a:gd name="connsiteX2" fmla="*/ 4092315 w 6205928"/>
                <a:gd name="connsiteY2" fmla="*/ 59961 h 1559028"/>
                <a:gd name="connsiteX3" fmla="*/ 6205928 w 6205928"/>
                <a:gd name="connsiteY3" fmla="*/ 1274164 h 155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5928" h="1559028">
                  <a:moveTo>
                    <a:pt x="0" y="0"/>
                  </a:moveTo>
                  <a:cubicBezTo>
                    <a:pt x="558384" y="774492"/>
                    <a:pt x="1116768" y="1548984"/>
                    <a:pt x="1798820" y="1558977"/>
                  </a:cubicBezTo>
                  <a:cubicBezTo>
                    <a:pt x="2480872" y="1568970"/>
                    <a:pt x="3357797" y="107430"/>
                    <a:pt x="4092315" y="59961"/>
                  </a:cubicBezTo>
                  <a:cubicBezTo>
                    <a:pt x="4826833" y="12492"/>
                    <a:pt x="5516380" y="643328"/>
                    <a:pt x="6205928" y="1274164"/>
                  </a:cubicBezTo>
                </a:path>
              </a:pathLst>
            </a:custGeom>
            <a:noFill/>
            <a:ln w="50800" cap="rnd" cmpd="dbl">
              <a:solidFill>
                <a:srgbClr val="E55807">
                  <a:alpha val="99000"/>
                </a:srgbClr>
              </a:solidFill>
              <a:round/>
              <a:headEnd type="none"/>
              <a:tailEnd type="none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12032"/>
                        <a:gd name="connsiteY0" fmla="*/ 0 h 825322"/>
                        <a:gd name="connsiteX1" fmla="*/ 2119429 w 7312032"/>
                        <a:gd name="connsiteY1" fmla="*/ 825295 h 825322"/>
                        <a:gd name="connsiteX2" fmla="*/ 4821702 w 7312032"/>
                        <a:gd name="connsiteY2" fmla="*/ 31742 h 825322"/>
                        <a:gd name="connsiteX3" fmla="*/ 7312032 w 7312032"/>
                        <a:gd name="connsiteY3" fmla="*/ 674520 h 825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12032" h="825322" extrusionOk="0">
                          <a:moveTo>
                            <a:pt x="0" y="0"/>
                          </a:moveTo>
                          <a:cubicBezTo>
                            <a:pt x="607215" y="378735"/>
                            <a:pt x="1260192" y="840879"/>
                            <a:pt x="2119429" y="825295"/>
                          </a:cubicBezTo>
                          <a:cubicBezTo>
                            <a:pt x="2964256" y="839261"/>
                            <a:pt x="3813415" y="61413"/>
                            <a:pt x="4821702" y="31742"/>
                          </a:cubicBezTo>
                          <a:cubicBezTo>
                            <a:pt x="5665026" y="28205"/>
                            <a:pt x="6469830" y="505019"/>
                            <a:pt x="7312032" y="67452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00FF25E-FBA3-C7E6-7297-1DD1CA27B1C7}"/>
                </a:ext>
              </a:extLst>
            </p:cNvPr>
            <p:cNvSpPr/>
            <p:nvPr/>
          </p:nvSpPr>
          <p:spPr>
            <a:xfrm>
              <a:off x="3321528" y="4407816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DCA314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8B7CFB5-04C7-D138-0A24-929B5CFA9E5F}"/>
                </a:ext>
              </a:extLst>
            </p:cNvPr>
            <p:cNvSpPr/>
            <p:nvPr/>
          </p:nvSpPr>
          <p:spPr>
            <a:xfrm>
              <a:off x="1744317" y="356890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FF000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39A2C3-EF3B-52AE-B12D-956AC9F15F66}"/>
                </a:ext>
              </a:extLst>
            </p:cNvPr>
            <p:cNvSpPr/>
            <p:nvPr/>
          </p:nvSpPr>
          <p:spPr>
            <a:xfrm>
              <a:off x="5582791" y="4109108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00B05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0545F76-37E6-19B8-E7A0-B787A9A19C59}"/>
                </a:ext>
              </a:extLst>
            </p:cNvPr>
            <p:cNvSpPr/>
            <p:nvPr/>
          </p:nvSpPr>
          <p:spPr>
            <a:xfrm>
              <a:off x="7464066" y="361787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accent4">
                  <a:lumMod val="60000"/>
                  <a:lumOff val="4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D260C6A-9AEE-412E-E2C4-08F960AE0083}"/>
                </a:ext>
              </a:extLst>
            </p:cNvPr>
            <p:cNvSpPr/>
            <p:nvPr/>
          </p:nvSpPr>
          <p:spPr>
            <a:xfrm>
              <a:off x="10007395" y="4338709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bg2">
                  <a:lumMod val="5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959D261-0973-1524-E004-EE5C0A1F1621}"/>
                </a:ext>
              </a:extLst>
            </p:cNvPr>
            <p:cNvGrpSpPr/>
            <p:nvPr/>
          </p:nvGrpSpPr>
          <p:grpSpPr>
            <a:xfrm>
              <a:off x="9751359" y="4023012"/>
              <a:ext cx="273035" cy="273035"/>
              <a:chOff x="4178287" y="3049587"/>
              <a:chExt cx="273035" cy="273035"/>
            </a:xfrm>
          </p:grpSpPr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2671D02F-B969-E9C1-89F8-8DEBC44E0645}"/>
                  </a:ext>
                </a:extLst>
              </p:cNvPr>
              <p:cNvSpPr/>
              <p:nvPr/>
            </p:nvSpPr>
            <p:spPr>
              <a:xfrm>
                <a:off x="4208697" y="3080236"/>
                <a:ext cx="210312" cy="192024"/>
              </a:xfrm>
              <a:prstGeom prst="flowChartConnector">
                <a:avLst/>
              </a:prstGeom>
              <a:solidFill>
                <a:srgbClr val="FFFFFF"/>
              </a:solidFill>
              <a:ln cap="sq" cmpd="sng">
                <a:solidFill>
                  <a:schemeClr val="tx1">
                    <a:alpha val="59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38100" dist="38100" dir="5400000" sx="95000" sy="95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 descr="Soccer ball with solid fill">
                <a:extLst>
                  <a:ext uri="{FF2B5EF4-FFF2-40B4-BE49-F238E27FC236}">
                    <a16:creationId xmlns:a16="http://schemas.microsoft.com/office/drawing/2014/main" id="{207C1B39-98F6-9061-21FF-9E5F5A9D6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178287" y="3049587"/>
                <a:ext cx="273035" cy="273035"/>
              </a:xfrm>
              <a:prstGeom prst="rect">
                <a:avLst/>
              </a:prstGeom>
            </p:spPr>
          </p:pic>
        </p:grpSp>
      </p:grpSp>
      <p:sp>
        <p:nvSpPr>
          <p:cNvPr id="53" name="Arc 15">
            <a:extLst>
              <a:ext uri="{FF2B5EF4-FFF2-40B4-BE49-F238E27FC236}">
                <a16:creationId xmlns:a16="http://schemas.microsoft.com/office/drawing/2014/main" id="{735A4D90-9624-2EFB-ABBF-6344FA4C1A1C}"/>
              </a:ext>
            </a:extLst>
          </p:cNvPr>
          <p:cNvSpPr/>
          <p:nvPr/>
        </p:nvSpPr>
        <p:spPr>
          <a:xfrm rot="4541561">
            <a:off x="9395311" y="-1175271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50D44DA8-4494-A0D3-2FFA-986630C0A1D2}"/>
              </a:ext>
            </a:extLst>
          </p:cNvPr>
          <p:cNvSpPr/>
          <p:nvPr/>
        </p:nvSpPr>
        <p:spPr>
          <a:xfrm rot="21088632">
            <a:off x="10433117" y="7439105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92872392-2B57-3D44-D8F0-858D700E981B}"/>
              </a:ext>
            </a:extLst>
          </p:cNvPr>
          <p:cNvSpPr/>
          <p:nvPr/>
        </p:nvSpPr>
        <p:spPr>
          <a:xfrm rot="8520643">
            <a:off x="3204379" y="7820478"/>
            <a:ext cx="422035" cy="422065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Pirate sword">
            <a:extLst>
              <a:ext uri="{FF2B5EF4-FFF2-40B4-BE49-F238E27FC236}">
                <a16:creationId xmlns:a16="http://schemas.microsoft.com/office/drawing/2014/main" id="{304C751D-ECA9-D3EB-1DC6-B351743B317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9194">
            <a:off x="11266637" y="586997"/>
            <a:ext cx="783632" cy="902348"/>
          </a:xfrm>
          <a:prstGeom prst="rect">
            <a:avLst/>
          </a:prstGeom>
        </p:spPr>
      </p:pic>
      <p:pic>
        <p:nvPicPr>
          <p:cNvPr id="106" name="Graphic 105" descr="Man with solid fill">
            <a:extLst>
              <a:ext uri="{FF2B5EF4-FFF2-40B4-BE49-F238E27FC236}">
                <a16:creationId xmlns:a16="http://schemas.microsoft.com/office/drawing/2014/main" id="{97380C36-CD70-56AA-DD8D-8AD19386E1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988528" y="-42313"/>
            <a:ext cx="914400" cy="914400"/>
          </a:xfrm>
          <a:prstGeom prst="rect">
            <a:avLst/>
          </a:prstGeom>
        </p:spPr>
      </p:pic>
      <p:pic>
        <p:nvPicPr>
          <p:cNvPr id="109" name="Graphic 108" descr="Group with solid fill">
            <a:extLst>
              <a:ext uri="{FF2B5EF4-FFF2-40B4-BE49-F238E27FC236}">
                <a16:creationId xmlns:a16="http://schemas.microsoft.com/office/drawing/2014/main" id="{28136737-4D44-D3B7-6BCD-C03959837E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292659" y="-907666"/>
            <a:ext cx="914400" cy="914400"/>
          </a:xfrm>
          <a:prstGeom prst="rect">
            <a:avLst/>
          </a:prstGeom>
        </p:spPr>
      </p:pic>
      <p:pic>
        <p:nvPicPr>
          <p:cNvPr id="113" name="Graphic 112" descr="Cycle with people with solid fill">
            <a:extLst>
              <a:ext uri="{FF2B5EF4-FFF2-40B4-BE49-F238E27FC236}">
                <a16:creationId xmlns:a16="http://schemas.microsoft.com/office/drawing/2014/main" id="{9CE1808A-D638-D80B-BE9D-EC4F8CAB49C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653226" y="714462"/>
            <a:ext cx="914400" cy="914400"/>
          </a:xfrm>
          <a:prstGeom prst="rect">
            <a:avLst/>
          </a:prstGeom>
        </p:spPr>
      </p:pic>
      <p:pic>
        <p:nvPicPr>
          <p:cNvPr id="115" name="Graphic 114" descr="Cycle with people outline">
            <a:extLst>
              <a:ext uri="{FF2B5EF4-FFF2-40B4-BE49-F238E27FC236}">
                <a16:creationId xmlns:a16="http://schemas.microsoft.com/office/drawing/2014/main" id="{C61D308C-95A3-9367-711A-2A8F486BF47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659952" y="1274224"/>
            <a:ext cx="1571552" cy="1571552"/>
          </a:xfrm>
          <a:prstGeom prst="rect">
            <a:avLst/>
          </a:prstGeom>
        </p:spPr>
      </p:pic>
      <p:pic>
        <p:nvPicPr>
          <p:cNvPr id="117" name="Graphic 116" descr="Skeleton with solid fill">
            <a:extLst>
              <a:ext uri="{FF2B5EF4-FFF2-40B4-BE49-F238E27FC236}">
                <a16:creationId xmlns:a16="http://schemas.microsoft.com/office/drawing/2014/main" id="{63A445B4-4442-9051-F52A-1890030BBB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2875140">
            <a:off x="12612165" y="6268542"/>
            <a:ext cx="920907" cy="920907"/>
          </a:xfrm>
          <a:prstGeom prst="rect">
            <a:avLst/>
          </a:prstGeom>
          <a:effectLst>
            <a:outerShdw blurRad="254000" dir="3000000" sx="105000" sy="105000" algn="t" rotWithShape="0">
              <a:srgbClr val="DDA312"/>
            </a:outerShdw>
          </a:effectLst>
        </p:spPr>
      </p:pic>
      <p:pic>
        <p:nvPicPr>
          <p:cNvPr id="123" name="Graphic 122" descr="Monster outline">
            <a:extLst>
              <a:ext uri="{FF2B5EF4-FFF2-40B4-BE49-F238E27FC236}">
                <a16:creationId xmlns:a16="http://schemas.microsoft.com/office/drawing/2014/main" id="{7924F013-4D27-7B2D-604A-FF125EC5B5C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703933">
            <a:off x="-1460507" y="5236898"/>
            <a:ext cx="914400" cy="914400"/>
          </a:xfrm>
          <a:prstGeom prst="rect">
            <a:avLst/>
          </a:prstGeom>
          <a:effectLst>
            <a:outerShdw blurRad="254000" dir="3000000" sx="105000" sy="105000" algn="t" rotWithShape="0">
              <a:srgbClr val="DDA312"/>
            </a:outerShdw>
          </a:effectLst>
        </p:spPr>
      </p:pic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73480B3-25CF-E87E-B82E-0655B3B5DD79}"/>
              </a:ext>
            </a:extLst>
          </p:cNvPr>
          <p:cNvGrpSpPr>
            <a:grpSpLocks/>
          </p:cNvGrpSpPr>
          <p:nvPr/>
        </p:nvGrpSpPr>
        <p:grpSpPr>
          <a:xfrm>
            <a:off x="9343043" y="4251306"/>
            <a:ext cx="2250812" cy="2487573"/>
            <a:chOff x="4146441" y="3258527"/>
            <a:chExt cx="2250812" cy="2801316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04D7CAD4-D46A-EA90-D801-5AD8EF24111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146441" y="3258527"/>
              <a:ext cx="2165486" cy="2801316"/>
              <a:chOff x="2758376" y="606251"/>
              <a:chExt cx="2537314" cy="4437643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B8D201A7-0B04-D0D1-3EA8-38E1093DFA2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758376" y="606251"/>
                <a:ext cx="2537314" cy="4437643"/>
                <a:chOff x="3871900" y="1365112"/>
                <a:chExt cx="2537314" cy="4437643"/>
              </a:xfrm>
            </p:grpSpPr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F49B128F-9457-2B53-4352-113D72283A4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102601" y="2186488"/>
                  <a:ext cx="2052494" cy="2764827"/>
                  <a:chOff x="2095505" y="2332953"/>
                  <a:chExt cx="2052494" cy="2764827"/>
                </a:xfrm>
                <a:effectLst/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3AE500E3-6522-38AF-A24F-8D210E22CD8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095505" y="2332953"/>
                    <a:ext cx="2052494" cy="2764827"/>
                  </a:xfrm>
                  <a:prstGeom prst="roundRect">
                    <a:avLst>
                      <a:gd name="adj" fmla="val 3371"/>
                    </a:avLst>
                  </a:prstGeom>
                  <a:solidFill>
                    <a:srgbClr val="00B050">
                      <a:alpha val="66000"/>
                    </a:srgbClr>
                  </a:solidFill>
                  <a:ln w="19050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/>
                        </a:gs>
                      </a:gsLst>
                      <a:lin ang="5400000" scaled="0"/>
                    </a:gradFill>
                  </a:ln>
                  <a:effectLst>
                    <a:outerShdw blurRad="152400" dist="825500" dir="5400000" sx="85000" sy="85000" algn="t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latin typeface="Arial Rounded MT Bold" panose="020F0704030504030204" pitchFamily="34" charset="0"/>
                    </a:endParaRPr>
                  </a:p>
                </p:txBody>
              </p: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91982AA7-95B7-26D4-6D18-F4C6C0201480}"/>
                      </a:ext>
                    </a:extLst>
                  </p:cNvPr>
                  <p:cNvCxnSpPr>
                    <a:cxnSpLocks/>
                    <a:stCxn id="160" idx="1"/>
                    <a:endCxn id="160" idx="3"/>
                  </p:cNvCxnSpPr>
                  <p:nvPr/>
                </p:nvCxnSpPr>
                <p:spPr>
                  <a:xfrm>
                    <a:off x="2095505" y="3715367"/>
                    <a:ext cx="2052494" cy="0"/>
                  </a:xfrm>
                  <a:prstGeom prst="line">
                    <a:avLst/>
                  </a:prstGeom>
                  <a:solidFill>
                    <a:srgbClr val="00B050">
                      <a:alpha val="68000"/>
                    </a:srgbClr>
                  </a:solidFill>
                  <a:ln w="60325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/>
                        </a:gs>
                      </a:gsLst>
                      <a:lin ang="5400000" scaled="0"/>
                    </a:gradFill>
                  </a:ln>
                  <a:effectLst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</p:cxnSp>
            </p:grpSp>
            <p:pic>
              <p:nvPicPr>
                <p:cNvPr id="159" name="Graphic 158" descr="Browser window outline">
                  <a:extLst>
                    <a:ext uri="{FF2B5EF4-FFF2-40B4-BE49-F238E27FC236}">
                      <a16:creationId xmlns:a16="http://schemas.microsoft.com/office/drawing/2014/main" id="{9D177AE4-D23F-8D37-89D4-2528044B84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1900" y="1365112"/>
                  <a:ext cx="2537314" cy="4437643"/>
                </a:xfrm>
                <a:prstGeom prst="rect">
                  <a:avLst/>
                </a:prstGeom>
              </p:spPr>
            </p:pic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986C8BF4-F8BF-AB78-AA36-A785ED8B11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5702" y="1419928"/>
                <a:ext cx="699443" cy="658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Mộc</a:t>
                </a:r>
                <a:endParaRPr lang="en-US" dirty="0"/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B5FEDE2-7D33-5B60-06D0-305F9E3354D4}"/>
                </a:ext>
              </a:extLst>
            </p:cNvPr>
            <p:cNvSpPr txBox="1">
              <a:spLocks/>
            </p:cNvSpPr>
            <p:nvPr/>
          </p:nvSpPr>
          <p:spPr>
            <a:xfrm>
              <a:off x="4328065" y="4708818"/>
              <a:ext cx="2069188" cy="58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+ </a:t>
              </a:r>
              <a:r>
                <a:rPr lang="en-US" sz="1400" dirty="0" err="1"/>
                <a:t>Moc</a:t>
              </a:r>
              <a:r>
                <a:rPr lang="en-US" sz="1400" dirty="0"/>
                <a:t>()</a:t>
              </a:r>
            </a:p>
            <a:p>
              <a:r>
                <a:rPr lang="en-US" sz="1400" dirty="0"/>
                <a:t>+ attack()</a:t>
              </a:r>
              <a:r>
                <a:rPr lang="en-US" sz="1100" dirty="0"/>
                <a:t>	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0D8C63-97B8-70A5-FA40-CA5BD78DC709}"/>
              </a:ext>
            </a:extLst>
          </p:cNvPr>
          <p:cNvGrpSpPr/>
          <p:nvPr/>
        </p:nvGrpSpPr>
        <p:grpSpPr>
          <a:xfrm>
            <a:off x="-2260740" y="-3372948"/>
            <a:ext cx="2624023" cy="3125230"/>
            <a:chOff x="442741" y="1854130"/>
            <a:chExt cx="2624023" cy="312523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6D1FD8FD-45FF-FCC9-504D-B8D2175A3719}"/>
                </a:ext>
              </a:extLst>
            </p:cNvPr>
            <p:cNvGrpSpPr/>
            <p:nvPr/>
          </p:nvGrpSpPr>
          <p:grpSpPr>
            <a:xfrm>
              <a:off x="442741" y="1854130"/>
              <a:ext cx="2624023" cy="3125230"/>
              <a:chOff x="3862892" y="1356215"/>
              <a:chExt cx="2537314" cy="4437643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E80A77C9-0C78-760D-F202-8DF6E20C2D89}"/>
                  </a:ext>
                </a:extLst>
              </p:cNvPr>
              <p:cNvGrpSpPr/>
              <p:nvPr/>
            </p:nvGrpSpPr>
            <p:grpSpPr>
              <a:xfrm>
                <a:off x="4102601" y="2186488"/>
                <a:ext cx="2052494" cy="2764827"/>
                <a:chOff x="2095505" y="2332953"/>
                <a:chExt cx="2052494" cy="2764827"/>
              </a:xfrm>
              <a:effectLst/>
            </p:grpSpPr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F130AFE7-C02E-EE6D-2550-8C8E251270ED}"/>
                    </a:ext>
                  </a:extLst>
                </p:cNvPr>
                <p:cNvSpPr/>
                <p:nvPr/>
              </p:nvSpPr>
              <p:spPr>
                <a:xfrm>
                  <a:off x="2095505" y="2332953"/>
                  <a:ext cx="2052494" cy="2764827"/>
                </a:xfrm>
                <a:prstGeom prst="roundRect">
                  <a:avLst>
                    <a:gd name="adj" fmla="val 3371"/>
                  </a:avLst>
                </a:prstGeom>
                <a:solidFill>
                  <a:srgbClr val="00B050">
                    <a:alpha val="66000"/>
                  </a:srgbClr>
                </a:solidFill>
                <a:ln w="19050">
                  <a:gradFill>
                    <a:gsLst>
                      <a:gs pos="0">
                        <a:schemeClr val="accent6"/>
                      </a:gs>
                      <a:gs pos="100000">
                        <a:schemeClr val="accent6"/>
                      </a:gs>
                    </a:gsLst>
                    <a:lin ang="5400000" scaled="0"/>
                  </a:gradFill>
                </a:ln>
                <a:effectLst>
                  <a:outerShdw blurRad="152400" dist="825500" dir="5400000" sx="85000" sy="85000" algn="t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Arial Rounded MT Bold" panose="020F0704030504030204" pitchFamily="34" charset="0"/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A2D84B2D-FE35-175F-8ACA-0BEDC239B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5505" y="3875661"/>
                  <a:ext cx="2052494" cy="0"/>
                </a:xfrm>
                <a:prstGeom prst="line">
                  <a:avLst/>
                </a:prstGeom>
                <a:solidFill>
                  <a:srgbClr val="00B050">
                    <a:alpha val="68000"/>
                  </a:srgbClr>
                </a:solidFill>
                <a:ln w="85725">
                  <a:gradFill>
                    <a:gsLst>
                      <a:gs pos="0">
                        <a:schemeClr val="accent6"/>
                      </a:gs>
                      <a:gs pos="100000">
                        <a:schemeClr val="accent6"/>
                      </a:gs>
                    </a:gsLst>
                    <a:lin ang="5400000" scaled="0"/>
                  </a:gradFill>
                </a:ln>
                <a:effectLst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</p:cxnSp>
          </p:grpSp>
          <p:pic>
            <p:nvPicPr>
              <p:cNvPr id="136" name="Graphic 135" descr="Browser window outline">
                <a:extLst>
                  <a:ext uri="{FF2B5EF4-FFF2-40B4-BE49-F238E27FC236}">
                    <a16:creationId xmlns:a16="http://schemas.microsoft.com/office/drawing/2014/main" id="{7FE3AFDF-BAD9-7FB2-F2CA-894216590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3862892" y="1356215"/>
                <a:ext cx="2537314" cy="4437643"/>
              </a:xfrm>
              <a:prstGeom prst="rect">
                <a:avLst/>
              </a:prstGeom>
            </p:spPr>
          </p:pic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8A4030-1579-2FE6-3CBE-9327CE672D3B}"/>
                </a:ext>
              </a:extLst>
            </p:cNvPr>
            <p:cNvSpPr txBox="1"/>
            <p:nvPr/>
          </p:nvSpPr>
          <p:spPr>
            <a:xfrm>
              <a:off x="1077125" y="2487873"/>
              <a:ext cx="1163663" cy="37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Element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B052780-1ABB-B573-F0E0-912ECD24EA0A}"/>
                </a:ext>
              </a:extLst>
            </p:cNvPr>
            <p:cNvSpPr txBox="1"/>
            <p:nvPr/>
          </p:nvSpPr>
          <p:spPr>
            <a:xfrm>
              <a:off x="690642" y="2972592"/>
              <a:ext cx="15674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 chakra(</a:t>
              </a:r>
              <a:r>
                <a:rPr lang="en-US" sz="1100" dirty="0" err="1"/>
                <a:t>hệ</a:t>
              </a:r>
              <a:r>
                <a:rPr lang="en-US" sz="1100" dirty="0"/>
                <a:t>) : char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5493F26C-B741-8DE5-34F9-F7101436E366}"/>
              </a:ext>
            </a:extLst>
          </p:cNvPr>
          <p:cNvSpPr txBox="1"/>
          <p:nvPr/>
        </p:nvSpPr>
        <p:spPr>
          <a:xfrm>
            <a:off x="-1960282" y="-1676305"/>
            <a:ext cx="207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+</a:t>
            </a:r>
            <a:r>
              <a:rPr lang="en-US" sz="1100" dirty="0" err="1"/>
              <a:t>gethe</a:t>
            </a:r>
            <a:r>
              <a:rPr lang="en-US" sz="1100" dirty="0"/>
              <a:t>()</a:t>
            </a:r>
          </a:p>
          <a:p>
            <a:r>
              <a:rPr lang="en-US" sz="1100" dirty="0"/>
              <a:t>+attack()</a:t>
            </a:r>
          </a:p>
        </p:txBody>
      </p:sp>
      <p:pic>
        <p:nvPicPr>
          <p:cNvPr id="146" name="Picture 145" descr="A picture containing circle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F4AB29A8-E003-05BE-3485-6C72FD686755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9843" y="-2683340"/>
            <a:ext cx="275487" cy="275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DAF9FB-13DE-5D47-7294-6380286F291A}"/>
              </a:ext>
            </a:extLst>
          </p:cNvPr>
          <p:cNvSpPr txBox="1"/>
          <p:nvPr/>
        </p:nvSpPr>
        <p:spPr>
          <a:xfrm>
            <a:off x="7832339" y="2207547"/>
            <a:ext cx="85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gradFill>
                  <a:gsLst>
                    <a:gs pos="60000">
                      <a:srgbClr val="E8AA42"/>
                    </a:gs>
                    <a:gs pos="32100">
                      <a:srgbClr val="E57C23"/>
                    </a:gs>
                    <a:gs pos="81000">
                      <a:srgbClr val="542A2A"/>
                    </a:gs>
                    <a:gs pos="0">
                      <a:srgbClr val="025464"/>
                    </a:gs>
                  </a:gsLst>
                  <a:lin ang="5400000" scaled="1"/>
                </a:gradFill>
                <a:effectLst>
                  <a:outerShdw blurRad="88900" dist="38100" dir="5400000" sx="103000" sy="103000" algn="t" rotWithShape="0">
                    <a:prstClr val="black">
                      <a:alpha val="90000"/>
                    </a:prstClr>
                  </a:outerShdw>
                </a:effectLst>
                <a:latin typeface="Abadi" panose="020B0604020104020204" pitchFamily="34" charset="0"/>
                <a:cs typeface="Aldhabi" panose="020F0502020204030204" pitchFamily="2" charset="-78"/>
              </a:rPr>
              <a:t>Public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1FE5FFD-9F20-7F8A-07B5-19CE2B3E338A}"/>
              </a:ext>
            </a:extLst>
          </p:cNvPr>
          <p:cNvGrpSpPr/>
          <p:nvPr/>
        </p:nvGrpSpPr>
        <p:grpSpPr>
          <a:xfrm>
            <a:off x="704078" y="1361796"/>
            <a:ext cx="2250813" cy="2487573"/>
            <a:chOff x="4033100" y="1040608"/>
            <a:chExt cx="2250813" cy="2487573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E9C49CEC-6A8F-8660-71AA-5961F1CB4C17}"/>
                </a:ext>
              </a:extLst>
            </p:cNvPr>
            <p:cNvGrpSpPr>
              <a:grpSpLocks/>
            </p:cNvGrpSpPr>
            <p:nvPr/>
          </p:nvGrpSpPr>
          <p:grpSpPr>
            <a:xfrm>
              <a:off x="4033100" y="1040608"/>
              <a:ext cx="2250813" cy="2487573"/>
              <a:chOff x="4146440" y="3258527"/>
              <a:chExt cx="2250813" cy="2801316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F0E2F4E3-9B2A-7872-7013-55190D0C977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146440" y="3258527"/>
                <a:ext cx="2145566" cy="2801316"/>
                <a:chOff x="3871900" y="1365112"/>
                <a:chExt cx="2513974" cy="4437643"/>
              </a:xfrm>
            </p:grpSpPr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A8958CA-BE13-C969-9771-EEFD11F8987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102601" y="2186488"/>
                  <a:ext cx="2052494" cy="2764827"/>
                  <a:chOff x="2095505" y="2332953"/>
                  <a:chExt cx="2052494" cy="2764827"/>
                </a:xfrm>
                <a:effectLst/>
              </p:grpSpPr>
              <p:sp>
                <p:nvSpPr>
                  <p:cNvPr id="166" name="Rectangle: Rounded Corners 165">
                    <a:extLst>
                      <a:ext uri="{FF2B5EF4-FFF2-40B4-BE49-F238E27FC236}">
                        <a16:creationId xmlns:a16="http://schemas.microsoft.com/office/drawing/2014/main" id="{66169A77-913E-A434-EF86-801125A153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095505" y="2332953"/>
                    <a:ext cx="2052494" cy="2764827"/>
                  </a:xfrm>
                  <a:prstGeom prst="roundRect">
                    <a:avLst>
                      <a:gd name="adj" fmla="val 3371"/>
                    </a:avLst>
                  </a:prstGeom>
                  <a:solidFill>
                    <a:srgbClr val="00B050">
                      <a:alpha val="66000"/>
                    </a:srgbClr>
                  </a:solidFill>
                  <a:ln w="19050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/>
                        </a:gs>
                      </a:gsLst>
                      <a:lin ang="5400000" scaled="0"/>
                    </a:gradFill>
                  </a:ln>
                  <a:effectLst>
                    <a:outerShdw blurRad="152400" dist="825500" dir="5400000" sx="85000" sy="85000" algn="t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latin typeface="Arial Rounded MT Bold" panose="020F0704030504030204" pitchFamily="34" charset="0"/>
                    </a:endParaRPr>
                  </a:p>
                </p:txBody>
              </p: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2EDE44E3-F066-B3B0-EDCA-4DFCE17EBACE}"/>
                      </a:ext>
                    </a:extLst>
                  </p:cNvPr>
                  <p:cNvCxnSpPr>
                    <a:cxnSpLocks/>
                    <a:stCxn id="166" idx="1"/>
                    <a:endCxn id="166" idx="3"/>
                  </p:cNvCxnSpPr>
                  <p:nvPr/>
                </p:nvCxnSpPr>
                <p:spPr>
                  <a:xfrm>
                    <a:off x="2095505" y="3715367"/>
                    <a:ext cx="2052494" cy="0"/>
                  </a:xfrm>
                  <a:prstGeom prst="line">
                    <a:avLst/>
                  </a:prstGeom>
                  <a:solidFill>
                    <a:srgbClr val="00B050">
                      <a:alpha val="68000"/>
                    </a:srgbClr>
                  </a:solidFill>
                  <a:ln w="60325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/>
                        </a:gs>
                      </a:gsLst>
                      <a:lin ang="5400000" scaled="0"/>
                    </a:gradFill>
                  </a:ln>
                  <a:effectLst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</p:cxnSp>
            </p:grpSp>
            <p:pic>
              <p:nvPicPr>
                <p:cNvPr id="165" name="Graphic 164" descr="Browser window outline">
                  <a:extLst>
                    <a:ext uri="{FF2B5EF4-FFF2-40B4-BE49-F238E27FC236}">
                      <a16:creationId xmlns:a16="http://schemas.microsoft.com/office/drawing/2014/main" id="{F14998B2-5D27-89F5-7CA8-B6BE70E180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1900" y="1365112"/>
                  <a:ext cx="2513974" cy="4437643"/>
                </a:xfrm>
                <a:prstGeom prst="rect">
                  <a:avLst/>
                </a:prstGeom>
              </p:spPr>
            </p:pic>
          </p:grp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F719778A-7417-E4DE-5EAC-A0EB83FD7C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8065" y="4708818"/>
                <a:ext cx="2069188" cy="779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+ Kim()</a:t>
                </a:r>
              </a:p>
              <a:p>
                <a:r>
                  <a:rPr lang="en-US" sz="1400" dirty="0"/>
                  <a:t>+ attack()</a:t>
                </a:r>
              </a:p>
              <a:p>
                <a:r>
                  <a:rPr lang="en-US" sz="1100" dirty="0"/>
                  <a:t>	</a:t>
                </a: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5141BCA-4727-40EF-7C77-F4D76AA73ADA}"/>
                </a:ext>
              </a:extLst>
            </p:cNvPr>
            <p:cNvSpPr txBox="1"/>
            <p:nvPr/>
          </p:nvSpPr>
          <p:spPr>
            <a:xfrm>
              <a:off x="4586578" y="1516361"/>
              <a:ext cx="926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Kim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4C9E1C-9C60-65F0-F923-26F9DB01F6E8}"/>
              </a:ext>
            </a:extLst>
          </p:cNvPr>
          <p:cNvGrpSpPr/>
          <p:nvPr/>
        </p:nvGrpSpPr>
        <p:grpSpPr>
          <a:xfrm>
            <a:off x="9622489" y="1328057"/>
            <a:ext cx="2250813" cy="2487573"/>
            <a:chOff x="4033100" y="1050134"/>
            <a:chExt cx="2250813" cy="248757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1AFBF6-86DB-D136-70CF-AFA142EA25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033100" y="1050134"/>
              <a:ext cx="2250813" cy="2487573"/>
              <a:chOff x="4146440" y="3269255"/>
              <a:chExt cx="2250813" cy="280131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F4904C-77E7-9827-4E66-FA1811546F6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146440" y="3269255"/>
                <a:ext cx="2145566" cy="2801316"/>
                <a:chOff x="3871900" y="1382106"/>
                <a:chExt cx="2513974" cy="4437643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12C86CA7-1DE2-875E-2148-2802044A3AB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102601" y="2186488"/>
                  <a:ext cx="2052494" cy="2764827"/>
                  <a:chOff x="2095505" y="2332953"/>
                  <a:chExt cx="2052494" cy="2764827"/>
                </a:xfrm>
                <a:effectLst/>
              </p:grpSpPr>
              <p:sp>
                <p:nvSpPr>
                  <p:cNvPr id="40" name="Rectangle: Rounded Corners 39">
                    <a:extLst>
                      <a:ext uri="{FF2B5EF4-FFF2-40B4-BE49-F238E27FC236}">
                        <a16:creationId xmlns:a16="http://schemas.microsoft.com/office/drawing/2014/main" id="{74C3F281-9693-2F04-BCB0-490DC848C5D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095505" y="2332953"/>
                    <a:ext cx="2052494" cy="2764827"/>
                  </a:xfrm>
                  <a:prstGeom prst="roundRect">
                    <a:avLst>
                      <a:gd name="adj" fmla="val 3371"/>
                    </a:avLst>
                  </a:prstGeom>
                  <a:solidFill>
                    <a:srgbClr val="00B050">
                      <a:alpha val="66000"/>
                    </a:srgbClr>
                  </a:solidFill>
                  <a:ln w="19050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/>
                        </a:gs>
                      </a:gsLst>
                      <a:lin ang="5400000" scaled="0"/>
                    </a:gradFill>
                  </a:ln>
                  <a:effectLst>
                    <a:outerShdw blurRad="152400" dist="825500" dir="5400000" sx="85000" sy="85000" algn="t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latin typeface="Arial Rounded MT Bold" panose="020F0704030504030204" pitchFamily="34" charset="0"/>
                    </a:endParaRPr>
                  </a:p>
                </p:txBody>
              </p: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D7BBE917-6D3B-3E6A-55C1-46C862EC6D56}"/>
                      </a:ext>
                    </a:extLst>
                  </p:cNvPr>
                  <p:cNvCxnSpPr>
                    <a:cxnSpLocks/>
                    <a:stCxn id="40" idx="1"/>
                    <a:endCxn id="40" idx="3"/>
                  </p:cNvCxnSpPr>
                  <p:nvPr/>
                </p:nvCxnSpPr>
                <p:spPr>
                  <a:xfrm>
                    <a:off x="2095505" y="3715367"/>
                    <a:ext cx="2052494" cy="0"/>
                  </a:xfrm>
                  <a:prstGeom prst="line">
                    <a:avLst/>
                  </a:prstGeom>
                  <a:solidFill>
                    <a:srgbClr val="00B050">
                      <a:alpha val="68000"/>
                    </a:srgbClr>
                  </a:solidFill>
                  <a:ln w="60325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/>
                        </a:gs>
                      </a:gsLst>
                      <a:lin ang="5400000" scaled="0"/>
                    </a:gradFill>
                  </a:ln>
                  <a:effectLst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</p:cxnSp>
            </p:grpSp>
            <p:pic>
              <p:nvPicPr>
                <p:cNvPr id="37" name="Graphic 36" descr="Browser window outline">
                  <a:extLst>
                    <a:ext uri="{FF2B5EF4-FFF2-40B4-BE49-F238E27FC236}">
                      <a16:creationId xmlns:a16="http://schemas.microsoft.com/office/drawing/2014/main" id="{7059AA2E-1ACB-8CF0-C0F4-E967231253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1900" y="1382106"/>
                  <a:ext cx="2513974" cy="4437643"/>
                </a:xfrm>
                <a:prstGeom prst="rect">
                  <a:avLst/>
                </a:prstGeom>
              </p:spPr>
            </p:pic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B2D31D5-FBF1-9E3E-4363-14F61CF50C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8065" y="4708818"/>
                <a:ext cx="2069188" cy="589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+ Thuy()</a:t>
                </a:r>
              </a:p>
              <a:p>
                <a:r>
                  <a:rPr lang="en-US" sz="1400" dirty="0"/>
                  <a:t>+ attack() </a:t>
                </a:r>
                <a:r>
                  <a:rPr lang="en-US" sz="1100" dirty="0"/>
                  <a:t>	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7BED55-4EAA-8C0A-B9CD-69189570E468}"/>
                </a:ext>
              </a:extLst>
            </p:cNvPr>
            <p:cNvSpPr txBox="1"/>
            <p:nvPr/>
          </p:nvSpPr>
          <p:spPr>
            <a:xfrm>
              <a:off x="4586578" y="1516361"/>
              <a:ext cx="926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Thủy</a:t>
              </a:r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CF38811-BAF4-3020-6C97-1052368320D3}"/>
              </a:ext>
            </a:extLst>
          </p:cNvPr>
          <p:cNvGrpSpPr/>
          <p:nvPr/>
        </p:nvGrpSpPr>
        <p:grpSpPr>
          <a:xfrm>
            <a:off x="5198871" y="4533095"/>
            <a:ext cx="2250813" cy="2487573"/>
            <a:chOff x="4033100" y="1040608"/>
            <a:chExt cx="2250813" cy="2487573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8DAF53-4310-5F92-4ED1-9508CB781BBA}"/>
                </a:ext>
              </a:extLst>
            </p:cNvPr>
            <p:cNvGrpSpPr>
              <a:grpSpLocks/>
            </p:cNvGrpSpPr>
            <p:nvPr/>
          </p:nvGrpSpPr>
          <p:grpSpPr>
            <a:xfrm>
              <a:off x="4033100" y="1040608"/>
              <a:ext cx="2250813" cy="2487573"/>
              <a:chOff x="4146440" y="3258527"/>
              <a:chExt cx="2250813" cy="2801316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F5E0040-D85E-2FEF-2841-7519667301F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146440" y="3258527"/>
                <a:ext cx="2145566" cy="2801316"/>
                <a:chOff x="3871900" y="1365112"/>
                <a:chExt cx="2513974" cy="4437643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5E3A7C35-9E50-79D2-4BB7-0A6770D30B4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102601" y="2186488"/>
                  <a:ext cx="2052494" cy="2764827"/>
                  <a:chOff x="2095505" y="2332953"/>
                  <a:chExt cx="2052494" cy="2764827"/>
                </a:xfrm>
                <a:effectLst/>
              </p:grpSpPr>
              <p:sp>
                <p:nvSpPr>
                  <p:cNvPr id="77" name="Rectangle: Rounded Corners 76">
                    <a:extLst>
                      <a:ext uri="{FF2B5EF4-FFF2-40B4-BE49-F238E27FC236}">
                        <a16:creationId xmlns:a16="http://schemas.microsoft.com/office/drawing/2014/main" id="{CA43D68B-D8EC-A87E-48C5-86E34D58379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095505" y="2332953"/>
                    <a:ext cx="2052494" cy="2764827"/>
                  </a:xfrm>
                  <a:prstGeom prst="roundRect">
                    <a:avLst>
                      <a:gd name="adj" fmla="val 3371"/>
                    </a:avLst>
                  </a:prstGeom>
                  <a:solidFill>
                    <a:srgbClr val="00B050">
                      <a:alpha val="66000"/>
                    </a:srgbClr>
                  </a:solidFill>
                  <a:ln w="19050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/>
                        </a:gs>
                      </a:gsLst>
                      <a:lin ang="5400000" scaled="0"/>
                    </a:gradFill>
                  </a:ln>
                  <a:effectLst>
                    <a:outerShdw blurRad="152400" dist="825500" dir="5400000" sx="85000" sy="85000" algn="t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latin typeface="Arial Rounded MT Bold" panose="020F0704030504030204" pitchFamily="34" charset="0"/>
                    </a:endParaRPr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ADA80F57-517E-81D2-2A87-0DDCAFDA22EC}"/>
                      </a:ext>
                    </a:extLst>
                  </p:cNvPr>
                  <p:cNvCxnSpPr>
                    <a:cxnSpLocks/>
                    <a:stCxn id="77" idx="1"/>
                    <a:endCxn id="77" idx="3"/>
                  </p:cNvCxnSpPr>
                  <p:nvPr/>
                </p:nvCxnSpPr>
                <p:spPr>
                  <a:xfrm>
                    <a:off x="2095505" y="3715367"/>
                    <a:ext cx="2052494" cy="0"/>
                  </a:xfrm>
                  <a:prstGeom prst="line">
                    <a:avLst/>
                  </a:prstGeom>
                  <a:solidFill>
                    <a:srgbClr val="00B050">
                      <a:alpha val="68000"/>
                    </a:srgbClr>
                  </a:solidFill>
                  <a:ln w="60325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/>
                        </a:gs>
                      </a:gsLst>
                      <a:lin ang="5400000" scaled="0"/>
                    </a:gradFill>
                  </a:ln>
                  <a:effectLst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</p:cxnSp>
            </p:grpSp>
            <p:pic>
              <p:nvPicPr>
                <p:cNvPr id="76" name="Graphic 75" descr="Browser window outline">
                  <a:extLst>
                    <a:ext uri="{FF2B5EF4-FFF2-40B4-BE49-F238E27FC236}">
                      <a16:creationId xmlns:a16="http://schemas.microsoft.com/office/drawing/2014/main" id="{12FC5D19-7234-DDBB-B756-9785D4BA91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1900" y="1365112"/>
                  <a:ext cx="2513974" cy="4437643"/>
                </a:xfrm>
                <a:prstGeom prst="rect">
                  <a:avLst/>
                </a:prstGeom>
              </p:spPr>
            </p:pic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0311DAB-81B5-98DF-AA33-E9C95C913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8065" y="4708818"/>
                <a:ext cx="2069188" cy="589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+ </a:t>
                </a:r>
                <a:r>
                  <a:rPr lang="en-US" sz="1400" dirty="0" err="1"/>
                  <a:t>Hoa</a:t>
                </a:r>
                <a:endParaRPr lang="en-US" sz="1400" dirty="0"/>
              </a:p>
              <a:p>
                <a:r>
                  <a:rPr lang="en-US" sz="1400" dirty="0"/>
                  <a:t>+ attack()</a:t>
                </a:r>
                <a:r>
                  <a:rPr lang="en-US" sz="1100" dirty="0"/>
                  <a:t>	</a:t>
                </a: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1B6AD6C-4D74-FB6F-4F44-B1528810E2E1}"/>
                </a:ext>
              </a:extLst>
            </p:cNvPr>
            <p:cNvSpPr txBox="1"/>
            <p:nvPr/>
          </p:nvSpPr>
          <p:spPr>
            <a:xfrm>
              <a:off x="4586578" y="1516361"/>
              <a:ext cx="926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Hỏa</a:t>
              </a:r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DDF7590-7AB7-78D2-C93C-2D5CE47E2845}"/>
              </a:ext>
            </a:extLst>
          </p:cNvPr>
          <p:cNvGrpSpPr/>
          <p:nvPr/>
        </p:nvGrpSpPr>
        <p:grpSpPr>
          <a:xfrm>
            <a:off x="1269704" y="4259348"/>
            <a:ext cx="2250813" cy="2487573"/>
            <a:chOff x="4033100" y="1040608"/>
            <a:chExt cx="2250813" cy="248757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529C137-6161-3F74-FBD8-C64F9EDC38F5}"/>
                </a:ext>
              </a:extLst>
            </p:cNvPr>
            <p:cNvGrpSpPr>
              <a:grpSpLocks/>
            </p:cNvGrpSpPr>
            <p:nvPr/>
          </p:nvGrpSpPr>
          <p:grpSpPr>
            <a:xfrm>
              <a:off x="4033100" y="1040608"/>
              <a:ext cx="2250813" cy="2487573"/>
              <a:chOff x="4146440" y="3258527"/>
              <a:chExt cx="2250813" cy="2801316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0BC8A98-48C3-46D4-AEA4-9A0ED8734EF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146440" y="3258527"/>
                <a:ext cx="2145566" cy="2801316"/>
                <a:chOff x="3871900" y="1365112"/>
                <a:chExt cx="2513974" cy="4437643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421A29FC-B4E2-641E-C687-E531E425557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102601" y="2186488"/>
                  <a:ext cx="2052494" cy="2764827"/>
                  <a:chOff x="2095505" y="2332953"/>
                  <a:chExt cx="2052494" cy="2764827"/>
                </a:xfrm>
                <a:effectLst/>
              </p:grpSpPr>
              <p:sp>
                <p:nvSpPr>
                  <p:cNvPr id="97" name="Rectangle: Rounded Corners 96">
                    <a:extLst>
                      <a:ext uri="{FF2B5EF4-FFF2-40B4-BE49-F238E27FC236}">
                        <a16:creationId xmlns:a16="http://schemas.microsoft.com/office/drawing/2014/main" id="{F454485F-6529-C487-E736-6AE068500FF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095505" y="2332953"/>
                    <a:ext cx="2052494" cy="2764827"/>
                  </a:xfrm>
                  <a:prstGeom prst="roundRect">
                    <a:avLst>
                      <a:gd name="adj" fmla="val 3371"/>
                    </a:avLst>
                  </a:prstGeom>
                  <a:solidFill>
                    <a:srgbClr val="00B050">
                      <a:alpha val="66000"/>
                    </a:srgbClr>
                  </a:solidFill>
                  <a:ln w="19050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/>
                        </a:gs>
                      </a:gsLst>
                      <a:lin ang="5400000" scaled="0"/>
                    </a:gradFill>
                  </a:ln>
                  <a:effectLst>
                    <a:outerShdw blurRad="152400" dist="825500" dir="5400000" sx="85000" sy="85000" algn="t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latin typeface="Arial Rounded MT Bold" panose="020F0704030504030204" pitchFamily="34" charset="0"/>
                    </a:endParaRPr>
                  </a:p>
                </p:txBody>
              </p: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014235A0-7D3C-9B2F-8F4F-C29042D67DED}"/>
                      </a:ext>
                    </a:extLst>
                  </p:cNvPr>
                  <p:cNvCxnSpPr>
                    <a:cxnSpLocks/>
                    <a:stCxn id="97" idx="1"/>
                    <a:endCxn id="97" idx="3"/>
                  </p:cNvCxnSpPr>
                  <p:nvPr/>
                </p:nvCxnSpPr>
                <p:spPr>
                  <a:xfrm>
                    <a:off x="2095505" y="3715367"/>
                    <a:ext cx="2052494" cy="0"/>
                  </a:xfrm>
                  <a:prstGeom prst="line">
                    <a:avLst/>
                  </a:prstGeom>
                  <a:solidFill>
                    <a:srgbClr val="00B050">
                      <a:alpha val="68000"/>
                    </a:srgbClr>
                  </a:solidFill>
                  <a:ln w="60325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/>
                        </a:gs>
                      </a:gsLst>
                      <a:lin ang="5400000" scaled="0"/>
                    </a:gradFill>
                  </a:ln>
                  <a:effectLst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</p:cxnSp>
            </p:grpSp>
            <p:pic>
              <p:nvPicPr>
                <p:cNvPr id="96" name="Graphic 95" descr="Browser window outline">
                  <a:extLst>
                    <a:ext uri="{FF2B5EF4-FFF2-40B4-BE49-F238E27FC236}">
                      <a16:creationId xmlns:a16="http://schemas.microsoft.com/office/drawing/2014/main" id="{3D96DB23-316C-2577-A0A2-CD709CD875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1900" y="1365112"/>
                  <a:ext cx="2513974" cy="4437643"/>
                </a:xfrm>
                <a:prstGeom prst="rect">
                  <a:avLst/>
                </a:prstGeom>
              </p:spPr>
            </p:pic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971C796-E635-076A-6E8C-7BAD8DB4F8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8065" y="4708818"/>
                <a:ext cx="2069188" cy="779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+ Tho()</a:t>
                </a:r>
              </a:p>
              <a:p>
                <a:r>
                  <a:rPr lang="en-US" sz="1400" dirty="0"/>
                  <a:t>+ attack()</a:t>
                </a:r>
              </a:p>
              <a:p>
                <a:r>
                  <a:rPr lang="en-US" sz="1100" dirty="0"/>
                  <a:t>	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726A4F5-7817-6172-94A9-C3D282F64578}"/>
                </a:ext>
              </a:extLst>
            </p:cNvPr>
            <p:cNvSpPr txBox="1"/>
            <p:nvPr/>
          </p:nvSpPr>
          <p:spPr>
            <a:xfrm>
              <a:off x="4586578" y="1516361"/>
              <a:ext cx="926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Thổ</a:t>
              </a:r>
              <a:endParaRPr lang="en-US" dirty="0"/>
            </a:p>
          </p:txBody>
        </p:sp>
      </p:grp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A0F69C20-95DF-B688-89A3-E2A6695DBCEA}"/>
              </a:ext>
            </a:extLst>
          </p:cNvPr>
          <p:cNvCxnSpPr>
            <a:cxnSpLocks/>
            <a:stCxn id="96" idx="3"/>
            <a:endCxn id="110" idx="1"/>
          </p:cNvCxnSpPr>
          <p:nvPr/>
        </p:nvCxnSpPr>
        <p:spPr>
          <a:xfrm flipV="1">
            <a:off x="3415270" y="2610524"/>
            <a:ext cx="1498583" cy="2892611"/>
          </a:xfrm>
          <a:prstGeom prst="bentConnector3">
            <a:avLst>
              <a:gd name="adj1" fmla="val 50000"/>
            </a:avLst>
          </a:prstGeom>
          <a:ln w="47625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A7B944A9-7465-04F7-2F24-5C4172DF83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72322" y="4346919"/>
            <a:ext cx="785898" cy="1"/>
          </a:xfrm>
          <a:prstGeom prst="bentConnector3">
            <a:avLst>
              <a:gd name="adj1" fmla="val 50000"/>
            </a:avLst>
          </a:prstGeom>
          <a:ln w="47625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Elbow 193">
            <a:extLst>
              <a:ext uri="{FF2B5EF4-FFF2-40B4-BE49-F238E27FC236}">
                <a16:creationId xmlns:a16="http://schemas.microsoft.com/office/drawing/2014/main" id="{CFBF4DC7-75F2-4243-3B00-41E376D873A0}"/>
              </a:ext>
            </a:extLst>
          </p:cNvPr>
          <p:cNvCxnSpPr>
            <a:cxnSpLocks/>
            <a:stCxn id="159" idx="1"/>
            <a:endCxn id="110" idx="3"/>
          </p:cNvCxnSpPr>
          <p:nvPr/>
        </p:nvCxnSpPr>
        <p:spPr>
          <a:xfrm rot="10800000">
            <a:off x="7707127" y="2610525"/>
            <a:ext cx="1635916" cy="2884569"/>
          </a:xfrm>
          <a:prstGeom prst="bentConnector3">
            <a:avLst>
              <a:gd name="adj1" fmla="val 50000"/>
            </a:avLst>
          </a:prstGeom>
          <a:ln w="47625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7F9AEDF-9A70-F03A-5163-60635421E4BA}"/>
              </a:ext>
            </a:extLst>
          </p:cNvPr>
          <p:cNvCxnSpPr>
            <a:cxnSpLocks/>
          </p:cNvCxnSpPr>
          <p:nvPr/>
        </p:nvCxnSpPr>
        <p:spPr>
          <a:xfrm>
            <a:off x="7684674" y="2181911"/>
            <a:ext cx="1917337" cy="0"/>
          </a:xfrm>
          <a:prstGeom prst="straightConnector1">
            <a:avLst/>
          </a:prstGeom>
          <a:ln w="47625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109D607A-4CB3-3973-6641-C04E14D5FB13}"/>
              </a:ext>
            </a:extLst>
          </p:cNvPr>
          <p:cNvCxnSpPr>
            <a:cxnSpLocks/>
          </p:cNvCxnSpPr>
          <p:nvPr/>
        </p:nvCxnSpPr>
        <p:spPr>
          <a:xfrm flipV="1">
            <a:off x="3075878" y="2226597"/>
            <a:ext cx="1865080" cy="7901"/>
          </a:xfrm>
          <a:prstGeom prst="straightConnector1">
            <a:avLst/>
          </a:prstGeom>
          <a:ln w="47625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E881B80D-DEB8-B73B-F45A-61CF3047D250}"/>
              </a:ext>
            </a:extLst>
          </p:cNvPr>
          <p:cNvSpPr txBox="1"/>
          <p:nvPr/>
        </p:nvSpPr>
        <p:spPr>
          <a:xfrm>
            <a:off x="3964155" y="2226597"/>
            <a:ext cx="85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gradFill>
                  <a:gsLst>
                    <a:gs pos="60000">
                      <a:srgbClr val="E8AA42"/>
                    </a:gs>
                    <a:gs pos="32100">
                      <a:srgbClr val="E57C23"/>
                    </a:gs>
                    <a:gs pos="81000">
                      <a:srgbClr val="542A2A"/>
                    </a:gs>
                    <a:gs pos="0">
                      <a:srgbClr val="025464"/>
                    </a:gs>
                  </a:gsLst>
                  <a:lin ang="5400000" scaled="1"/>
                </a:gradFill>
                <a:effectLst>
                  <a:outerShdw blurRad="88900" dist="38100" dir="5400000" sx="103000" sy="103000" algn="t" rotWithShape="0">
                    <a:prstClr val="black">
                      <a:alpha val="90000"/>
                    </a:prstClr>
                  </a:outerShdw>
                </a:effectLst>
                <a:latin typeface="Abadi" panose="020B0604020104020204" pitchFamily="34" charset="0"/>
                <a:cs typeface="Aldhabi" panose="020F0502020204030204" pitchFamily="2" charset="-78"/>
              </a:rPr>
              <a:t>Public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EF10329F-8C68-C5E3-EE33-D1A63B06E521}"/>
              </a:ext>
            </a:extLst>
          </p:cNvPr>
          <p:cNvSpPr txBox="1"/>
          <p:nvPr/>
        </p:nvSpPr>
        <p:spPr>
          <a:xfrm>
            <a:off x="6296847" y="4167716"/>
            <a:ext cx="85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gradFill>
                  <a:gsLst>
                    <a:gs pos="60000">
                      <a:srgbClr val="E8AA42"/>
                    </a:gs>
                    <a:gs pos="32100">
                      <a:srgbClr val="E57C23"/>
                    </a:gs>
                    <a:gs pos="81000">
                      <a:srgbClr val="542A2A"/>
                    </a:gs>
                    <a:gs pos="0">
                      <a:srgbClr val="025464"/>
                    </a:gs>
                  </a:gsLst>
                  <a:lin ang="5400000" scaled="1"/>
                </a:gradFill>
                <a:effectLst>
                  <a:outerShdw blurRad="88900" dist="38100" dir="5400000" sx="103000" sy="103000" algn="t" rotWithShape="0">
                    <a:prstClr val="black">
                      <a:alpha val="90000"/>
                    </a:prstClr>
                  </a:outerShdw>
                </a:effectLst>
                <a:latin typeface="Abadi" panose="020B0604020104020204" pitchFamily="34" charset="0"/>
                <a:cs typeface="Aldhabi" panose="020F0502020204030204" pitchFamily="2" charset="-78"/>
              </a:rPr>
              <a:t>Public</a:t>
            </a:r>
          </a:p>
        </p:txBody>
      </p:sp>
      <p:pic>
        <p:nvPicPr>
          <p:cNvPr id="234" name="Picture 233" descr="A picture containing clipart, graphics, cartoon, creativity&#10;&#10;Description automatically generated">
            <a:extLst>
              <a:ext uri="{FF2B5EF4-FFF2-40B4-BE49-F238E27FC236}">
                <a16:creationId xmlns:a16="http://schemas.microsoft.com/office/drawing/2014/main" id="{949BA73F-AB8D-DF0F-A81D-EF87053678B1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51" y="5057403"/>
            <a:ext cx="299415" cy="299415"/>
          </a:xfrm>
          <a:prstGeom prst="rect">
            <a:avLst/>
          </a:prstGeom>
        </p:spPr>
      </p:pic>
      <p:pic>
        <p:nvPicPr>
          <p:cNvPr id="236" name="Picture 235" descr="A stack of gold bars&#10;&#10;Description automatically generated with medium confidence">
            <a:extLst>
              <a:ext uri="{FF2B5EF4-FFF2-40B4-BE49-F238E27FC236}">
                <a16:creationId xmlns:a16="http://schemas.microsoft.com/office/drawing/2014/main" id="{111EBF00-3E91-C09C-D715-CE1180D1A495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28" y="1799449"/>
            <a:ext cx="372994" cy="372994"/>
          </a:xfrm>
          <a:prstGeom prst="rect">
            <a:avLst/>
          </a:prstGeom>
        </p:spPr>
      </p:pic>
      <p:pic>
        <p:nvPicPr>
          <p:cNvPr id="240" name="Picture 239" descr="A blue and black water drop&#10;&#10;Description automatically generated with medium confidence">
            <a:extLst>
              <a:ext uri="{FF2B5EF4-FFF2-40B4-BE49-F238E27FC236}">
                <a16:creationId xmlns:a16="http://schemas.microsoft.com/office/drawing/2014/main" id="{039A1200-D170-C30B-ED86-9FEBC008729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1828380"/>
            <a:ext cx="321952" cy="321952"/>
          </a:xfrm>
          <a:prstGeom prst="rect">
            <a:avLst/>
          </a:prstGeom>
        </p:spPr>
      </p:pic>
      <p:pic>
        <p:nvPicPr>
          <p:cNvPr id="242" name="Picture 241" descr="A picture containing cartoon, clipart, creativity&#10;&#10;Description automatically generated">
            <a:extLst>
              <a:ext uri="{FF2B5EF4-FFF2-40B4-BE49-F238E27FC236}">
                <a16:creationId xmlns:a16="http://schemas.microsoft.com/office/drawing/2014/main" id="{7580D29F-8B61-97BB-2CCB-A5B8B81DC00B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19" y="4805933"/>
            <a:ext cx="242284" cy="242284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52E36206-02BC-DB26-8C8F-CBCB1B575823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946" y="4764851"/>
            <a:ext cx="315628" cy="315628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A4361AC3-3561-2DAC-A0C8-D6236D61676D}"/>
              </a:ext>
            </a:extLst>
          </p:cNvPr>
          <p:cNvGrpSpPr/>
          <p:nvPr/>
        </p:nvGrpSpPr>
        <p:grpSpPr>
          <a:xfrm>
            <a:off x="4913853" y="883987"/>
            <a:ext cx="2793274" cy="3453073"/>
            <a:chOff x="-154496" y="4113967"/>
            <a:chExt cx="2277988" cy="2751094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3B45C13-33A5-57F6-6EA9-CCBFD438CC71}"/>
                </a:ext>
              </a:extLst>
            </p:cNvPr>
            <p:cNvGrpSpPr/>
            <p:nvPr/>
          </p:nvGrpSpPr>
          <p:grpSpPr>
            <a:xfrm>
              <a:off x="74118" y="4635104"/>
              <a:ext cx="2031063" cy="1714040"/>
              <a:chOff x="135028" y="3923552"/>
              <a:chExt cx="2031063" cy="1714040"/>
            </a:xfrm>
          </p:grpSpPr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DF80B67F-D1CF-E6A8-F720-AE2516F44DC3}"/>
                  </a:ext>
                </a:extLst>
              </p:cNvPr>
              <p:cNvSpPr/>
              <p:nvPr/>
            </p:nvSpPr>
            <p:spPr>
              <a:xfrm>
                <a:off x="135174" y="3923552"/>
                <a:ext cx="1842719" cy="1714040"/>
              </a:xfrm>
              <a:prstGeom prst="roundRect">
                <a:avLst>
                  <a:gd name="adj" fmla="val 3371"/>
                </a:avLst>
              </a:prstGeom>
              <a:solidFill>
                <a:srgbClr val="00B050">
                  <a:alpha val="66000"/>
                </a:srgbClr>
              </a:solidFill>
              <a:ln w="19050">
                <a:gradFill>
                  <a:gsLst>
                    <a:gs pos="0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</a:ln>
              <a:effectLst>
                <a:outerShdw blurRad="152400" dist="825500" dir="5400000" sx="85000" sy="85000" algn="t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EB498B0-B9CE-8ACA-25D5-1B170577F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174" y="4879946"/>
                <a:ext cx="1842719" cy="0"/>
              </a:xfrm>
              <a:prstGeom prst="line">
                <a:avLst/>
              </a:prstGeom>
              <a:solidFill>
                <a:srgbClr val="00B050">
                  <a:alpha val="68000"/>
                </a:srgbClr>
              </a:solidFill>
              <a:ln w="85725">
                <a:gradFill>
                  <a:gsLst>
                    <a:gs pos="0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</a:ln>
              <a:effectLst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709EA1D-6A1D-CB8A-29CF-54B008D4E2BD}"/>
                  </a:ext>
                </a:extLst>
              </p:cNvPr>
              <p:cNvSpPr txBox="1"/>
              <p:nvPr/>
            </p:nvSpPr>
            <p:spPr>
              <a:xfrm>
                <a:off x="465289" y="3959875"/>
                <a:ext cx="1010208" cy="24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Element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3CCCA8C-F599-FE9B-5A41-065D1DF6DBEB}"/>
                  </a:ext>
                </a:extLst>
              </p:cNvPr>
              <p:cNvSpPr txBox="1"/>
              <p:nvPr/>
            </p:nvSpPr>
            <p:spPr>
              <a:xfrm>
                <a:off x="135028" y="4432162"/>
                <a:ext cx="2031063" cy="677108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r>
                  <a:rPr lang="en-US" sz="1600" dirty="0"/>
                  <a:t>+ he: char</a:t>
                </a:r>
                <a:endParaRPr lang="en-US" sz="1600" dirty="0">
                  <a:latin typeface="Consolas" panose="020B0609020204030204" pitchFamily="49" charset="0"/>
                </a:endParaRPr>
              </a:p>
              <a:p>
                <a:endParaRPr lang="en-US" sz="1100" b="0" dirty="0">
                  <a:effectLst/>
                  <a:latin typeface="Consolas" panose="020B0609020204030204" pitchFamily="49" charset="0"/>
                </a:endParaRPr>
              </a:p>
              <a:p>
                <a:endParaRPr lang="en-US" sz="1100" dirty="0">
                  <a:latin typeface="Consolas" panose="020B0609020204030204" pitchFamily="49" charset="0"/>
                </a:endParaRPr>
              </a:p>
              <a:p>
                <a:endParaRPr lang="en-US" sz="1100" b="0" dirty="0">
                  <a:effectLst/>
                  <a:latin typeface="Consolas" panose="020B0609020204030204" pitchFamily="49" charset="0"/>
                </a:endParaRPr>
              </a:p>
              <a:p>
                <a:endParaRPr lang="en-US" sz="1100" b="0" dirty="0">
                  <a:effectLst/>
                  <a:latin typeface="Consolas" panose="020B0609020204030204" pitchFamily="49" charset="0"/>
                </a:endParaRPr>
              </a:p>
              <a:p>
                <a:endParaRPr lang="en-US" sz="11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267505A-AD8A-81FF-B738-2463696924E2}"/>
                  </a:ext>
                </a:extLst>
              </p:cNvPr>
              <p:cNvSpPr txBox="1"/>
              <p:nvPr/>
            </p:nvSpPr>
            <p:spPr>
              <a:xfrm>
                <a:off x="162520" y="4918453"/>
                <a:ext cx="1416754" cy="35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effectLst/>
                    <a:latin typeface="Consolas" panose="020B0609020204030204" pitchFamily="49" charset="0"/>
                  </a:rPr>
                  <a:t>+ he()</a:t>
                </a:r>
              </a:p>
              <a:p>
                <a:r>
                  <a:rPr lang="en-US" sz="1400" dirty="0">
                    <a:latin typeface="Consolas" panose="020B0609020204030204" pitchFamily="49" charset="0"/>
                  </a:rPr>
                  <a:t>+ attack();</a:t>
                </a:r>
                <a:endParaRPr lang="en-US" sz="1400" b="0" dirty="0">
                  <a:effectLst/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1DE99EA-FFA3-A6C7-086D-041F0F63C03C}"/>
                </a:ext>
              </a:extLst>
            </p:cNvPr>
            <p:cNvGrpSpPr/>
            <p:nvPr/>
          </p:nvGrpSpPr>
          <p:grpSpPr>
            <a:xfrm>
              <a:off x="-154496" y="4113967"/>
              <a:ext cx="2277988" cy="2751094"/>
              <a:chOff x="-291447" y="2534920"/>
              <a:chExt cx="2277988" cy="2751094"/>
            </a:xfrm>
          </p:grpSpPr>
          <p:pic>
            <p:nvPicPr>
              <p:cNvPr id="108" name="Picture 107" descr="A picture containing circle, colorfulness, graphics, graphic design&#10;&#10;Description automatically generated">
                <a:extLst>
                  <a:ext uri="{FF2B5EF4-FFF2-40B4-BE49-F238E27FC236}">
                    <a16:creationId xmlns:a16="http://schemas.microsoft.com/office/drawing/2014/main" id="{A1D7FED4-EF90-0137-6F82-78738551B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77" y="3111430"/>
                <a:ext cx="311430" cy="307193"/>
              </a:xfrm>
              <a:prstGeom prst="rect">
                <a:avLst/>
              </a:prstGeom>
            </p:spPr>
          </p:pic>
          <p:pic>
            <p:nvPicPr>
              <p:cNvPr id="110" name="Graphic 109" descr="Browser window outline">
                <a:extLst>
                  <a:ext uri="{FF2B5EF4-FFF2-40B4-BE49-F238E27FC236}">
                    <a16:creationId xmlns:a16="http://schemas.microsoft.com/office/drawing/2014/main" id="{57F26AB2-CEC6-461C-160E-E198B38C1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-291447" y="2534920"/>
                <a:ext cx="2277988" cy="2751094"/>
              </a:xfrm>
              <a:prstGeom prst="rect">
                <a:avLst/>
              </a:prstGeom>
            </p:spPr>
          </p:pic>
        </p:grpSp>
      </p:grpSp>
      <p:pic>
        <p:nvPicPr>
          <p:cNvPr id="2" name="Graphic 1" descr="Monster outline">
            <a:extLst>
              <a:ext uri="{FF2B5EF4-FFF2-40B4-BE49-F238E27FC236}">
                <a16:creationId xmlns:a16="http://schemas.microsoft.com/office/drawing/2014/main" id="{16F4AD9F-5616-9750-DBA1-633ECCBD4EC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5789639">
            <a:off x="3289811" y="7592687"/>
            <a:ext cx="432541" cy="432541"/>
          </a:xfrm>
          <a:prstGeom prst="rect">
            <a:avLst/>
          </a:prstGeom>
          <a:effectLst>
            <a:outerShdw blurRad="254000" dir="3000000" sx="105000" sy="105000" algn="t" rotWithShape="0">
              <a:srgbClr val="DDA312"/>
            </a:outerShdw>
          </a:effectLst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4068D2EB-7221-8BE8-0BD5-EF0EEF58134A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883" y="2681287"/>
            <a:ext cx="373856" cy="41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01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288A403-990C-324F-32F8-5BD271779422}"/>
              </a:ext>
            </a:extLst>
          </p:cNvPr>
          <p:cNvCxnSpPr>
            <a:cxnSpLocks/>
          </p:cNvCxnSpPr>
          <p:nvPr/>
        </p:nvCxnSpPr>
        <p:spPr>
          <a:xfrm>
            <a:off x="409447" y="3426409"/>
            <a:ext cx="1848819" cy="0"/>
          </a:xfrm>
          <a:prstGeom prst="line">
            <a:avLst/>
          </a:prstGeom>
          <a:ln w="47625">
            <a:solidFill>
              <a:schemeClr val="accent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8066478" y="7397156"/>
            <a:ext cx="3251200" cy="624114"/>
          </a:xfrm>
          <a:prstGeom prst="roundRect">
            <a:avLst>
              <a:gd name="adj" fmla="val 30621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647700" dist="139700" dir="3000000" sx="38000" sy="38000" algn="t" rotWithShape="0">
              <a:schemeClr val="tx1">
                <a:alpha val="64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START !!!</a:t>
            </a:r>
          </a:p>
        </p:txBody>
      </p:sp>
      <p:sp>
        <p:nvSpPr>
          <p:cNvPr id="13" name="Arc 12"/>
          <p:cNvSpPr/>
          <p:nvPr/>
        </p:nvSpPr>
        <p:spPr>
          <a:xfrm rot="19648487">
            <a:off x="180293" y="7567053"/>
            <a:ext cx="885372" cy="928914"/>
          </a:xfrm>
          <a:prstGeom prst="arc">
            <a:avLst>
              <a:gd name="adj1" fmla="val 17038748"/>
              <a:gd name="adj2" fmla="val 14044309"/>
            </a:avLst>
          </a:prstGeom>
          <a:ln w="114300" cap="rnd">
            <a:solidFill>
              <a:srgbClr val="DDA312"/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5156482">
            <a:off x="1785078" y="-1012280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4541561">
            <a:off x="6508901" y="-1509220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/>
          <p:nvPr/>
        </p:nvSpPr>
        <p:spPr>
          <a:xfrm rot="18170840">
            <a:off x="-1010161" y="2088300"/>
            <a:ext cx="267337" cy="274193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rot="15160269">
            <a:off x="5928714" y="-746666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4ED343A-5D2C-C51C-3DCD-41F2F4508BAD}"/>
              </a:ext>
            </a:extLst>
          </p:cNvPr>
          <p:cNvSpPr/>
          <p:nvPr/>
        </p:nvSpPr>
        <p:spPr>
          <a:xfrm>
            <a:off x="-688813" y="0"/>
            <a:ext cx="5074628" cy="441434"/>
          </a:xfrm>
          <a:prstGeom prst="parallelogram">
            <a:avLst>
              <a:gd name="adj" fmla="val 73770"/>
            </a:avLst>
          </a:prstGeom>
          <a:solidFill>
            <a:srgbClr val="E55807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53F8E9C7-3CCE-D416-56A2-04D211CA274E}"/>
              </a:ext>
            </a:extLst>
          </p:cNvPr>
          <p:cNvSpPr/>
          <p:nvPr/>
        </p:nvSpPr>
        <p:spPr>
          <a:xfrm rot="10800000">
            <a:off x="8066478" y="-26548"/>
            <a:ext cx="5074629" cy="441434"/>
          </a:xfrm>
          <a:prstGeom prst="parallelogram">
            <a:avLst>
              <a:gd name="adj" fmla="val 73770"/>
            </a:avLst>
          </a:prstGeom>
          <a:solidFill>
            <a:srgbClr val="E5580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F9D3C1D-6E83-91B1-B91E-274ECD35220E}"/>
              </a:ext>
            </a:extLst>
          </p:cNvPr>
          <p:cNvGrpSpPr/>
          <p:nvPr/>
        </p:nvGrpSpPr>
        <p:grpSpPr>
          <a:xfrm>
            <a:off x="-900576" y="3006566"/>
            <a:ext cx="473516" cy="445406"/>
            <a:chOff x="4010025" y="2381424"/>
            <a:chExt cx="653369" cy="60855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33FB627-AE46-E08D-EEC9-DB102E14BC45}"/>
                </a:ext>
              </a:extLst>
            </p:cNvPr>
            <p:cNvSpPr/>
            <p:nvPr/>
          </p:nvSpPr>
          <p:spPr>
            <a:xfrm>
              <a:off x="4010025" y="2381424"/>
              <a:ext cx="653369" cy="60855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Graphic 77" descr="Brainstorm with solid fill">
              <a:extLst>
                <a:ext uri="{FF2B5EF4-FFF2-40B4-BE49-F238E27FC236}">
                  <a16:creationId xmlns:a16="http://schemas.microsoft.com/office/drawing/2014/main" id="{9FAF1B23-63D1-A13E-9059-9E57E5AAA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52795" y="2480013"/>
              <a:ext cx="393485" cy="393483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0FD4D2AB-43C6-91D2-8EEA-117F05F7DB4C}"/>
              </a:ext>
            </a:extLst>
          </p:cNvPr>
          <p:cNvSpPr txBox="1"/>
          <p:nvPr/>
        </p:nvSpPr>
        <p:spPr>
          <a:xfrm>
            <a:off x="4552311" y="-72087"/>
            <a:ext cx="31635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4400" dirty="0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4400" dirty="0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endParaRPr lang="en-US" sz="4400" dirty="0">
              <a:solidFill>
                <a:srgbClr val="DCA3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400" dirty="0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A4A614E-CA95-120F-F8E7-CA489FF62D9B}"/>
              </a:ext>
            </a:extLst>
          </p:cNvPr>
          <p:cNvGrpSpPr/>
          <p:nvPr/>
        </p:nvGrpSpPr>
        <p:grpSpPr>
          <a:xfrm>
            <a:off x="2463575" y="7156685"/>
            <a:ext cx="1311237" cy="874825"/>
            <a:chOff x="2979834" y="4772304"/>
            <a:chExt cx="1157122" cy="74411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B0B4A30-B0BE-648E-A7FC-5E1179A99FEF}"/>
                </a:ext>
              </a:extLst>
            </p:cNvPr>
            <p:cNvGrpSpPr/>
            <p:nvPr/>
          </p:nvGrpSpPr>
          <p:grpSpPr>
            <a:xfrm>
              <a:off x="3370716" y="4772304"/>
              <a:ext cx="421313" cy="396642"/>
              <a:chOff x="4663394" y="2270219"/>
              <a:chExt cx="530331" cy="479506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7A568F7-0518-F92D-10D2-4FF46B07DC10}"/>
                  </a:ext>
                </a:extLst>
              </p:cNvPr>
              <p:cNvSpPr/>
              <p:nvPr/>
            </p:nvSpPr>
            <p:spPr>
              <a:xfrm>
                <a:off x="4663394" y="2270219"/>
                <a:ext cx="530331" cy="479506"/>
              </a:xfrm>
              <a:prstGeom prst="ellipse">
                <a:avLst/>
              </a:prstGeom>
              <a:solidFill>
                <a:srgbClr val="FFFF00">
                  <a:alpha val="70000"/>
                </a:srgbClr>
              </a:solidFill>
              <a:ln>
                <a:solidFill>
                  <a:srgbClr val="FFFF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0" name="Graphic 89" descr="Group brainstorm with solid fill">
                <a:extLst>
                  <a:ext uri="{FF2B5EF4-FFF2-40B4-BE49-F238E27FC236}">
                    <a16:creationId xmlns:a16="http://schemas.microsoft.com/office/drawing/2014/main" id="{702B6094-35EB-24F9-48CA-4240C7429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29252" y="2292679"/>
                <a:ext cx="371388" cy="371388"/>
              </a:xfrm>
              <a:prstGeom prst="rect">
                <a:avLst/>
              </a:prstGeom>
            </p:spPr>
          </p:pic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D2B244-5F03-7D1B-4F68-FA44989CDDE1}"/>
                </a:ext>
              </a:extLst>
            </p:cNvPr>
            <p:cNvSpPr txBox="1"/>
            <p:nvPr/>
          </p:nvSpPr>
          <p:spPr>
            <a:xfrm>
              <a:off x="2979834" y="5177861"/>
              <a:ext cx="1157122" cy="33855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Ý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Tưởng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18EA2A-7645-B755-5743-C4CD6D5D18D2}"/>
              </a:ext>
            </a:extLst>
          </p:cNvPr>
          <p:cNvGrpSpPr/>
          <p:nvPr/>
        </p:nvGrpSpPr>
        <p:grpSpPr>
          <a:xfrm>
            <a:off x="4604646" y="-1050030"/>
            <a:ext cx="1735010" cy="859801"/>
            <a:chOff x="4418390" y="3058767"/>
            <a:chExt cx="1735010" cy="859801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1CD7A27-C524-FC56-DF0A-D47BF75944C9}"/>
                </a:ext>
              </a:extLst>
            </p:cNvPr>
            <p:cNvGrpSpPr/>
            <p:nvPr/>
          </p:nvGrpSpPr>
          <p:grpSpPr>
            <a:xfrm>
              <a:off x="4969394" y="3501657"/>
              <a:ext cx="478906" cy="416911"/>
              <a:chOff x="5576783" y="3587600"/>
              <a:chExt cx="422618" cy="354617"/>
            </a:xfrm>
            <a:solidFill>
              <a:srgbClr val="00B050"/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E745232B-A044-C92D-B897-15AD3DB21A33}"/>
                  </a:ext>
                </a:extLst>
              </p:cNvPr>
              <p:cNvSpPr/>
              <p:nvPr/>
            </p:nvSpPr>
            <p:spPr>
              <a:xfrm>
                <a:off x="5576783" y="3587600"/>
                <a:ext cx="422618" cy="354617"/>
              </a:xfrm>
              <a:prstGeom prst="ellipse">
                <a:avLst/>
              </a:prstGeom>
              <a:grpFill/>
              <a:ln>
                <a:solidFill>
                  <a:srgbClr val="1258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8" name="Graphic 97" descr="Hierarchy outline">
                <a:extLst>
                  <a:ext uri="{FF2B5EF4-FFF2-40B4-BE49-F238E27FC236}">
                    <a16:creationId xmlns:a16="http://schemas.microsoft.com/office/drawing/2014/main" id="{A433B314-703F-5CC4-1326-974291D2E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44516" y="3603485"/>
                <a:ext cx="289833" cy="289833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6ABABB2-9A13-F60B-B733-A7EA5327737D}"/>
                </a:ext>
              </a:extLst>
            </p:cNvPr>
            <p:cNvSpPr txBox="1"/>
            <p:nvPr/>
          </p:nvSpPr>
          <p:spPr>
            <a:xfrm>
              <a:off x="4418390" y="3058767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Sơ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đồ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phân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lớp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C8F45B-1DC6-04C1-5AA6-BDE08EE5E94D}"/>
              </a:ext>
            </a:extLst>
          </p:cNvPr>
          <p:cNvGrpSpPr/>
          <p:nvPr/>
        </p:nvGrpSpPr>
        <p:grpSpPr>
          <a:xfrm>
            <a:off x="7003646" y="7775510"/>
            <a:ext cx="1846147" cy="1104410"/>
            <a:chOff x="6840466" y="3849645"/>
            <a:chExt cx="1846147" cy="110441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BB27FDB-E328-F47E-8696-8B6EF9819751}"/>
                </a:ext>
              </a:extLst>
            </p:cNvPr>
            <p:cNvSpPr/>
            <p:nvPr/>
          </p:nvSpPr>
          <p:spPr>
            <a:xfrm>
              <a:off x="6840466" y="3853522"/>
              <a:ext cx="401847" cy="416910"/>
            </a:xfrm>
            <a:prstGeom prst="ellipse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1258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7" name="Graphic 106" descr="Lightbulb and gear outline">
              <a:extLst>
                <a:ext uri="{FF2B5EF4-FFF2-40B4-BE49-F238E27FC236}">
                  <a16:creationId xmlns:a16="http://schemas.microsoft.com/office/drawing/2014/main" id="{D488A3A2-CDE9-3ACD-78BE-2C4BBDDBC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40466" y="3849645"/>
              <a:ext cx="401847" cy="41691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1D9F72-B4FF-D656-D643-962BE1F40CFC}"/>
                </a:ext>
              </a:extLst>
            </p:cNvPr>
            <p:cNvSpPr txBox="1"/>
            <p:nvPr/>
          </p:nvSpPr>
          <p:spPr>
            <a:xfrm>
              <a:off x="6951603" y="4266555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Giải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quyết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yêu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cầu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F4D271-E336-798C-FBBE-FBF9E0081635}"/>
              </a:ext>
            </a:extLst>
          </p:cNvPr>
          <p:cNvGrpSpPr/>
          <p:nvPr/>
        </p:nvGrpSpPr>
        <p:grpSpPr>
          <a:xfrm>
            <a:off x="12375416" y="3832399"/>
            <a:ext cx="1735010" cy="604014"/>
            <a:chOff x="9914126" y="3585774"/>
            <a:chExt cx="1735010" cy="60401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62607CE-ED3A-703C-4A52-4313D994ECE9}"/>
                </a:ext>
              </a:extLst>
            </p:cNvPr>
            <p:cNvSpPr/>
            <p:nvPr/>
          </p:nvSpPr>
          <p:spPr>
            <a:xfrm>
              <a:off x="9970798" y="3772878"/>
              <a:ext cx="421564" cy="416910"/>
            </a:xfrm>
            <a:prstGeom prst="ellipse">
              <a:avLst/>
            </a:prstGeom>
            <a:solidFill>
              <a:schemeClr val="bg2">
                <a:lumMod val="25000"/>
                <a:alpha val="86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 descr="Bug under magnifying glass with solid fill">
              <a:extLst>
                <a:ext uri="{FF2B5EF4-FFF2-40B4-BE49-F238E27FC236}">
                  <a16:creationId xmlns:a16="http://schemas.microsoft.com/office/drawing/2014/main" id="{0EF6E285-79EE-82F7-CD77-6CEA6A0FB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24394" y="3821949"/>
              <a:ext cx="314371" cy="32615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94AB3B-2017-103C-1361-4012110F1334}"/>
                </a:ext>
              </a:extLst>
            </p:cNvPr>
            <p:cNvSpPr txBox="1"/>
            <p:nvPr/>
          </p:nvSpPr>
          <p:spPr>
            <a:xfrm>
              <a:off x="9914126" y="3585774"/>
              <a:ext cx="1735010" cy="398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Chạy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thử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89E6D5-21B3-182F-F82D-7A5E40C800E1}"/>
              </a:ext>
            </a:extLst>
          </p:cNvPr>
          <p:cNvGrpSpPr/>
          <p:nvPr/>
        </p:nvGrpSpPr>
        <p:grpSpPr>
          <a:xfrm>
            <a:off x="1648216" y="7602054"/>
            <a:ext cx="8395153" cy="1025357"/>
            <a:chOff x="1744317" y="3568901"/>
            <a:chExt cx="8395153" cy="1025357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4504BB7-4CC3-C537-501F-1108D092A44C}"/>
                </a:ext>
              </a:extLst>
            </p:cNvPr>
            <p:cNvSpPr/>
            <p:nvPr/>
          </p:nvSpPr>
          <p:spPr>
            <a:xfrm>
              <a:off x="1799638" y="3623956"/>
              <a:ext cx="8285910" cy="970302"/>
            </a:xfrm>
            <a:custGeom>
              <a:avLst/>
              <a:gdLst>
                <a:gd name="connsiteX0" fmla="*/ 0 w 6205928"/>
                <a:gd name="connsiteY0" fmla="*/ 0 h 1559028"/>
                <a:gd name="connsiteX1" fmla="*/ 1798820 w 6205928"/>
                <a:gd name="connsiteY1" fmla="*/ 1558977 h 1559028"/>
                <a:gd name="connsiteX2" fmla="*/ 4092315 w 6205928"/>
                <a:gd name="connsiteY2" fmla="*/ 59961 h 1559028"/>
                <a:gd name="connsiteX3" fmla="*/ 6205928 w 6205928"/>
                <a:gd name="connsiteY3" fmla="*/ 1274164 h 155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5928" h="1559028">
                  <a:moveTo>
                    <a:pt x="0" y="0"/>
                  </a:moveTo>
                  <a:cubicBezTo>
                    <a:pt x="558384" y="774492"/>
                    <a:pt x="1116768" y="1548984"/>
                    <a:pt x="1798820" y="1558977"/>
                  </a:cubicBezTo>
                  <a:cubicBezTo>
                    <a:pt x="2480872" y="1568970"/>
                    <a:pt x="3357797" y="107430"/>
                    <a:pt x="4092315" y="59961"/>
                  </a:cubicBezTo>
                  <a:cubicBezTo>
                    <a:pt x="4826833" y="12492"/>
                    <a:pt x="5516380" y="643328"/>
                    <a:pt x="6205928" y="1274164"/>
                  </a:cubicBezTo>
                </a:path>
              </a:pathLst>
            </a:custGeom>
            <a:noFill/>
            <a:ln w="50800" cap="rnd" cmpd="dbl">
              <a:solidFill>
                <a:srgbClr val="E55807">
                  <a:alpha val="99000"/>
                </a:srgbClr>
              </a:solidFill>
              <a:round/>
              <a:headEnd type="none"/>
              <a:tailEnd type="none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12032"/>
                        <a:gd name="connsiteY0" fmla="*/ 0 h 825322"/>
                        <a:gd name="connsiteX1" fmla="*/ 2119429 w 7312032"/>
                        <a:gd name="connsiteY1" fmla="*/ 825295 h 825322"/>
                        <a:gd name="connsiteX2" fmla="*/ 4821702 w 7312032"/>
                        <a:gd name="connsiteY2" fmla="*/ 31742 h 825322"/>
                        <a:gd name="connsiteX3" fmla="*/ 7312032 w 7312032"/>
                        <a:gd name="connsiteY3" fmla="*/ 674520 h 825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12032" h="825322" extrusionOk="0">
                          <a:moveTo>
                            <a:pt x="0" y="0"/>
                          </a:moveTo>
                          <a:cubicBezTo>
                            <a:pt x="607215" y="378735"/>
                            <a:pt x="1260192" y="840879"/>
                            <a:pt x="2119429" y="825295"/>
                          </a:cubicBezTo>
                          <a:cubicBezTo>
                            <a:pt x="2964256" y="839261"/>
                            <a:pt x="3813415" y="61413"/>
                            <a:pt x="4821702" y="31742"/>
                          </a:cubicBezTo>
                          <a:cubicBezTo>
                            <a:pt x="5665026" y="28205"/>
                            <a:pt x="6469830" y="505019"/>
                            <a:pt x="7312032" y="67452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00FF25E-FBA3-C7E6-7297-1DD1CA27B1C7}"/>
                </a:ext>
              </a:extLst>
            </p:cNvPr>
            <p:cNvSpPr/>
            <p:nvPr/>
          </p:nvSpPr>
          <p:spPr>
            <a:xfrm>
              <a:off x="3321528" y="4407816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DCA314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8B7CFB5-04C7-D138-0A24-929B5CFA9E5F}"/>
                </a:ext>
              </a:extLst>
            </p:cNvPr>
            <p:cNvSpPr/>
            <p:nvPr/>
          </p:nvSpPr>
          <p:spPr>
            <a:xfrm>
              <a:off x="1744317" y="356890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FF000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39A2C3-EF3B-52AE-B12D-956AC9F15F66}"/>
                </a:ext>
              </a:extLst>
            </p:cNvPr>
            <p:cNvSpPr/>
            <p:nvPr/>
          </p:nvSpPr>
          <p:spPr>
            <a:xfrm>
              <a:off x="5582791" y="4109108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00B05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0545F76-37E6-19B8-E7A0-B787A9A19C59}"/>
                </a:ext>
              </a:extLst>
            </p:cNvPr>
            <p:cNvSpPr/>
            <p:nvPr/>
          </p:nvSpPr>
          <p:spPr>
            <a:xfrm>
              <a:off x="7464066" y="361787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accent4">
                  <a:lumMod val="60000"/>
                  <a:lumOff val="4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D260C6A-9AEE-412E-E2C4-08F960AE0083}"/>
                </a:ext>
              </a:extLst>
            </p:cNvPr>
            <p:cNvSpPr/>
            <p:nvPr/>
          </p:nvSpPr>
          <p:spPr>
            <a:xfrm>
              <a:off x="10007395" y="4338709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bg2">
                  <a:lumMod val="5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959D261-0973-1524-E004-EE5C0A1F1621}"/>
                </a:ext>
              </a:extLst>
            </p:cNvPr>
            <p:cNvGrpSpPr/>
            <p:nvPr/>
          </p:nvGrpSpPr>
          <p:grpSpPr>
            <a:xfrm>
              <a:off x="9751359" y="4023012"/>
              <a:ext cx="273035" cy="273035"/>
              <a:chOff x="4178287" y="3049587"/>
              <a:chExt cx="273035" cy="273035"/>
            </a:xfrm>
          </p:grpSpPr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2671D02F-B969-E9C1-89F8-8DEBC44E0645}"/>
                  </a:ext>
                </a:extLst>
              </p:cNvPr>
              <p:cNvSpPr/>
              <p:nvPr/>
            </p:nvSpPr>
            <p:spPr>
              <a:xfrm>
                <a:off x="4208697" y="3080236"/>
                <a:ext cx="210312" cy="192024"/>
              </a:xfrm>
              <a:prstGeom prst="flowChartConnector">
                <a:avLst/>
              </a:prstGeom>
              <a:solidFill>
                <a:srgbClr val="FFFFFF"/>
              </a:solidFill>
              <a:ln cap="sq" cmpd="sng">
                <a:solidFill>
                  <a:schemeClr val="tx1">
                    <a:alpha val="59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38100" dist="38100" dir="5400000" sx="95000" sy="95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 descr="Soccer ball with solid fill">
                <a:extLst>
                  <a:ext uri="{FF2B5EF4-FFF2-40B4-BE49-F238E27FC236}">
                    <a16:creationId xmlns:a16="http://schemas.microsoft.com/office/drawing/2014/main" id="{207C1B39-98F6-9061-21FF-9E5F5A9D6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178287" y="3049587"/>
                <a:ext cx="273035" cy="273035"/>
              </a:xfrm>
              <a:prstGeom prst="rect">
                <a:avLst/>
              </a:prstGeom>
            </p:spPr>
          </p:pic>
        </p:grpSp>
      </p:grpSp>
      <p:sp>
        <p:nvSpPr>
          <p:cNvPr id="53" name="Arc 15">
            <a:extLst>
              <a:ext uri="{FF2B5EF4-FFF2-40B4-BE49-F238E27FC236}">
                <a16:creationId xmlns:a16="http://schemas.microsoft.com/office/drawing/2014/main" id="{735A4D90-9624-2EFB-ABBF-6344FA4C1A1C}"/>
              </a:ext>
            </a:extLst>
          </p:cNvPr>
          <p:cNvSpPr/>
          <p:nvPr/>
        </p:nvSpPr>
        <p:spPr>
          <a:xfrm rot="4541561">
            <a:off x="9395311" y="-1175271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50D44DA8-4494-A0D3-2FFA-986630C0A1D2}"/>
              </a:ext>
            </a:extLst>
          </p:cNvPr>
          <p:cNvSpPr/>
          <p:nvPr/>
        </p:nvSpPr>
        <p:spPr>
          <a:xfrm rot="21088632">
            <a:off x="10433117" y="7439105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92872392-2B57-3D44-D8F0-858D700E981B}"/>
              </a:ext>
            </a:extLst>
          </p:cNvPr>
          <p:cNvSpPr/>
          <p:nvPr/>
        </p:nvSpPr>
        <p:spPr>
          <a:xfrm rot="8520643">
            <a:off x="3204379" y="7820478"/>
            <a:ext cx="422035" cy="422065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Pirate sword">
            <a:extLst>
              <a:ext uri="{FF2B5EF4-FFF2-40B4-BE49-F238E27FC236}">
                <a16:creationId xmlns:a16="http://schemas.microsoft.com/office/drawing/2014/main" id="{304C751D-ECA9-D3EB-1DC6-B351743B317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9194">
            <a:off x="11303940" y="681339"/>
            <a:ext cx="783632" cy="902348"/>
          </a:xfrm>
          <a:prstGeom prst="rect">
            <a:avLst/>
          </a:prstGeom>
        </p:spPr>
      </p:pic>
      <p:pic>
        <p:nvPicPr>
          <p:cNvPr id="106" name="Graphic 105" descr="Man with solid fill">
            <a:extLst>
              <a:ext uri="{FF2B5EF4-FFF2-40B4-BE49-F238E27FC236}">
                <a16:creationId xmlns:a16="http://schemas.microsoft.com/office/drawing/2014/main" id="{97380C36-CD70-56AA-DD8D-8AD19386E1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988528" y="-42313"/>
            <a:ext cx="914400" cy="914400"/>
          </a:xfrm>
          <a:prstGeom prst="rect">
            <a:avLst/>
          </a:prstGeom>
        </p:spPr>
      </p:pic>
      <p:pic>
        <p:nvPicPr>
          <p:cNvPr id="109" name="Graphic 108" descr="Group with solid fill">
            <a:extLst>
              <a:ext uri="{FF2B5EF4-FFF2-40B4-BE49-F238E27FC236}">
                <a16:creationId xmlns:a16="http://schemas.microsoft.com/office/drawing/2014/main" id="{28136737-4D44-D3B7-6BCD-C03959837E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292659" y="-907666"/>
            <a:ext cx="914400" cy="914400"/>
          </a:xfrm>
          <a:prstGeom prst="rect">
            <a:avLst/>
          </a:prstGeom>
        </p:spPr>
      </p:pic>
      <p:pic>
        <p:nvPicPr>
          <p:cNvPr id="113" name="Graphic 112" descr="Cycle with people with solid fill">
            <a:extLst>
              <a:ext uri="{FF2B5EF4-FFF2-40B4-BE49-F238E27FC236}">
                <a16:creationId xmlns:a16="http://schemas.microsoft.com/office/drawing/2014/main" id="{9CE1808A-D638-D80B-BE9D-EC4F8CAB49C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653226" y="714462"/>
            <a:ext cx="914400" cy="914400"/>
          </a:xfrm>
          <a:prstGeom prst="rect">
            <a:avLst/>
          </a:prstGeom>
        </p:spPr>
      </p:pic>
      <p:pic>
        <p:nvPicPr>
          <p:cNvPr id="115" name="Graphic 114" descr="Cycle with people outline">
            <a:extLst>
              <a:ext uri="{FF2B5EF4-FFF2-40B4-BE49-F238E27FC236}">
                <a16:creationId xmlns:a16="http://schemas.microsoft.com/office/drawing/2014/main" id="{C61D308C-95A3-9367-711A-2A8F486BF47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659952" y="1274224"/>
            <a:ext cx="1571552" cy="1571552"/>
          </a:xfrm>
          <a:prstGeom prst="rect">
            <a:avLst/>
          </a:prstGeom>
        </p:spPr>
      </p:pic>
      <p:pic>
        <p:nvPicPr>
          <p:cNvPr id="117" name="Graphic 116" descr="Skeleton with solid fill">
            <a:extLst>
              <a:ext uri="{FF2B5EF4-FFF2-40B4-BE49-F238E27FC236}">
                <a16:creationId xmlns:a16="http://schemas.microsoft.com/office/drawing/2014/main" id="{63A445B4-4442-9051-F52A-1890030BBB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20196840">
            <a:off x="10915370" y="5004197"/>
            <a:ext cx="1428365" cy="1428365"/>
          </a:xfrm>
          <a:prstGeom prst="rect">
            <a:avLst/>
          </a:prstGeom>
          <a:effectLst>
            <a:outerShdw blurRad="254000" dir="3000000" sx="105000" sy="105000" algn="t" rotWithShape="0">
              <a:srgbClr val="DDA312"/>
            </a:outerShdw>
          </a:effectLst>
        </p:spPr>
      </p:pic>
      <p:pic>
        <p:nvPicPr>
          <p:cNvPr id="123" name="Graphic 122" descr="Monster outline">
            <a:extLst>
              <a:ext uri="{FF2B5EF4-FFF2-40B4-BE49-F238E27FC236}">
                <a16:creationId xmlns:a16="http://schemas.microsoft.com/office/drawing/2014/main" id="{7924F013-4D27-7B2D-604A-FF125EC5B5C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703933">
            <a:off x="3495429" y="5899784"/>
            <a:ext cx="914400" cy="914400"/>
          </a:xfrm>
          <a:prstGeom prst="rect">
            <a:avLst/>
          </a:prstGeom>
          <a:effectLst>
            <a:outerShdw blurRad="254000" dir="3000000" sx="105000" sy="105000" algn="t" rotWithShape="0">
              <a:srgbClr val="DDA312"/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279F03-21AC-7FFB-7940-B57C0BB453DD}"/>
              </a:ext>
            </a:extLst>
          </p:cNvPr>
          <p:cNvSpPr/>
          <p:nvPr/>
        </p:nvSpPr>
        <p:spPr>
          <a:xfrm>
            <a:off x="2235952" y="2062429"/>
            <a:ext cx="3306970" cy="3404167"/>
          </a:xfrm>
          <a:prstGeom prst="roundRect">
            <a:avLst>
              <a:gd name="adj" fmla="val 3371"/>
            </a:avLst>
          </a:prstGeom>
          <a:solidFill>
            <a:srgbClr val="00B050">
              <a:alpha val="66000"/>
            </a:srgbClr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152400" dist="825500" dir="5400000" sx="85000" sy="85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 Rounded MT Bold" panose="020F070403050403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1E3860-9514-BA41-27F0-ED78F2A3B669}"/>
              </a:ext>
            </a:extLst>
          </p:cNvPr>
          <p:cNvCxnSpPr>
            <a:cxnSpLocks/>
          </p:cNvCxnSpPr>
          <p:nvPr/>
        </p:nvCxnSpPr>
        <p:spPr>
          <a:xfrm>
            <a:off x="2243468" y="3851187"/>
            <a:ext cx="3306970" cy="0"/>
          </a:xfrm>
          <a:prstGeom prst="line">
            <a:avLst/>
          </a:prstGeom>
          <a:solidFill>
            <a:srgbClr val="00B050">
              <a:alpha val="68000"/>
            </a:srgbClr>
          </a:solidFill>
          <a:ln w="85725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4E989A-B3FE-DCA1-6D0A-911F939BC3BE}"/>
              </a:ext>
            </a:extLst>
          </p:cNvPr>
          <p:cNvSpPr txBox="1"/>
          <p:nvPr/>
        </p:nvSpPr>
        <p:spPr>
          <a:xfrm>
            <a:off x="3272400" y="2272926"/>
            <a:ext cx="1339787" cy="383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</a:t>
            </a:r>
          </a:p>
        </p:txBody>
      </p:sp>
      <p:pic>
        <p:nvPicPr>
          <p:cNvPr id="25" name="Graphic 24" descr="Boxing Glove outline">
            <a:extLst>
              <a:ext uri="{FF2B5EF4-FFF2-40B4-BE49-F238E27FC236}">
                <a16:creationId xmlns:a16="http://schemas.microsoft.com/office/drawing/2014/main" id="{F5765616-C739-F668-81B1-C861B9AB082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5400000">
            <a:off x="2663417" y="2089879"/>
            <a:ext cx="517233" cy="738861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F7C69316-9861-D226-C877-42B91F7C1186}"/>
              </a:ext>
            </a:extLst>
          </p:cNvPr>
          <p:cNvSpPr txBox="1"/>
          <p:nvPr/>
        </p:nvSpPr>
        <p:spPr>
          <a:xfrm>
            <a:off x="2261103" y="2963399"/>
            <a:ext cx="3281819" cy="188790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600" dirty="0"/>
              <a:t>+ 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level</a:t>
            </a:r>
            <a:r>
              <a:rPr lang="en-US" sz="1600" dirty="0"/>
              <a:t>: 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int</a:t>
            </a:r>
            <a:endParaRPr lang="en-US" sz="1600" dirty="0"/>
          </a:p>
          <a:p>
            <a:r>
              <a:rPr lang="en-US" sz="1600" dirty="0"/>
              <a:t>+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mp</a:t>
            </a:r>
            <a:r>
              <a:rPr lang="en-US" sz="1600" dirty="0"/>
              <a:t>: </a:t>
            </a:r>
            <a:r>
              <a:rPr lang="en-US" sz="1600" b="0" u="sng" dirty="0">
                <a:effectLst/>
                <a:latin typeface="Consolas" panose="020B0609020204030204" pitchFamily="49" charset="0"/>
              </a:rPr>
              <a:t>Element</a:t>
            </a:r>
            <a:r>
              <a:rPr lang="en-US" sz="1600" dirty="0">
                <a:latin typeface="Consolas" panose="020B0609020204030204" pitchFamily="49" charset="0"/>
              </a:rPr>
              <a:t>*</a:t>
            </a:r>
          </a:p>
          <a:p>
            <a:r>
              <a:rPr lang="en-US" sz="1600" dirty="0"/>
              <a:t>+ 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atk2:float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/>
          </a:p>
          <a:p>
            <a:r>
              <a:rPr lang="en-US" sz="1600" dirty="0"/>
              <a:t>+ 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he: string  </a:t>
            </a:r>
          </a:p>
          <a:p>
            <a:r>
              <a:rPr lang="en-US" sz="1600" dirty="0"/>
              <a:t>+ 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hp: float</a:t>
            </a:r>
          </a:p>
          <a:p>
            <a:r>
              <a:rPr lang="en-US" sz="1600" dirty="0"/>
              <a:t>+ </a:t>
            </a:r>
            <a:r>
              <a:rPr lang="en-US" sz="1600" dirty="0">
                <a:latin typeface="Consolas" panose="020B0609020204030204" pitchFamily="49" charset="0"/>
              </a:rPr>
              <a:t>exp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: float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100" b="0" dirty="0">
              <a:effectLst/>
              <a:latin typeface="Consolas" panose="020B0609020204030204" pitchFamily="49" charset="0"/>
            </a:endParaRPr>
          </a:p>
          <a:p>
            <a:endParaRPr lang="en-US" sz="1100" b="0" dirty="0">
              <a:effectLst/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CC69CD3-6D65-DD97-EF32-5E5E36A3F57E}"/>
              </a:ext>
            </a:extLst>
          </p:cNvPr>
          <p:cNvSpPr txBox="1"/>
          <p:nvPr/>
        </p:nvSpPr>
        <p:spPr>
          <a:xfrm>
            <a:off x="2258266" y="3845554"/>
            <a:ext cx="3183479" cy="137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atk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/>
              <a:t>+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Nhap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/>
              <a:t>+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Xuat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/>
              <a:t>+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SatThuong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()</a:t>
            </a:r>
            <a:endParaRPr lang="en-US" sz="1600" dirty="0"/>
          </a:p>
          <a:p>
            <a:r>
              <a:rPr lang="en-US" sz="1600" dirty="0"/>
              <a:t>+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gethe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() //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lấy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nguyên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tố</a:t>
            </a:r>
            <a:endParaRPr lang="en-US" sz="1600" b="0" dirty="0">
              <a:effectLst/>
              <a:latin typeface="Consolas" panose="020B0609020204030204" pitchFamily="49" charset="0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0D8C63-97B8-70A5-FA40-CA5BD78DC709}"/>
              </a:ext>
            </a:extLst>
          </p:cNvPr>
          <p:cNvGrpSpPr/>
          <p:nvPr/>
        </p:nvGrpSpPr>
        <p:grpSpPr>
          <a:xfrm>
            <a:off x="-2260740" y="-3372948"/>
            <a:ext cx="2624023" cy="3125230"/>
            <a:chOff x="442741" y="1854130"/>
            <a:chExt cx="2624023" cy="312523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6D1FD8FD-45FF-FCC9-504D-B8D2175A3719}"/>
                </a:ext>
              </a:extLst>
            </p:cNvPr>
            <p:cNvGrpSpPr/>
            <p:nvPr/>
          </p:nvGrpSpPr>
          <p:grpSpPr>
            <a:xfrm>
              <a:off x="442741" y="1854130"/>
              <a:ext cx="2624023" cy="3125230"/>
              <a:chOff x="3862892" y="1356215"/>
              <a:chExt cx="2537314" cy="4437643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E80A77C9-0C78-760D-F202-8DF6E20C2D89}"/>
                  </a:ext>
                </a:extLst>
              </p:cNvPr>
              <p:cNvGrpSpPr/>
              <p:nvPr/>
            </p:nvGrpSpPr>
            <p:grpSpPr>
              <a:xfrm>
                <a:off x="4102601" y="2186488"/>
                <a:ext cx="2052494" cy="2764827"/>
                <a:chOff x="2095505" y="2332953"/>
                <a:chExt cx="2052494" cy="2764827"/>
              </a:xfrm>
              <a:effectLst/>
            </p:grpSpPr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F130AFE7-C02E-EE6D-2550-8C8E251270ED}"/>
                    </a:ext>
                  </a:extLst>
                </p:cNvPr>
                <p:cNvSpPr/>
                <p:nvPr/>
              </p:nvSpPr>
              <p:spPr>
                <a:xfrm>
                  <a:off x="2095505" y="2332953"/>
                  <a:ext cx="2052494" cy="2764827"/>
                </a:xfrm>
                <a:prstGeom prst="roundRect">
                  <a:avLst>
                    <a:gd name="adj" fmla="val 3371"/>
                  </a:avLst>
                </a:prstGeom>
                <a:solidFill>
                  <a:srgbClr val="00B050">
                    <a:alpha val="66000"/>
                  </a:srgbClr>
                </a:solidFill>
                <a:ln w="19050">
                  <a:gradFill>
                    <a:gsLst>
                      <a:gs pos="0">
                        <a:schemeClr val="accent6"/>
                      </a:gs>
                      <a:gs pos="100000">
                        <a:schemeClr val="accent6"/>
                      </a:gs>
                    </a:gsLst>
                    <a:lin ang="5400000" scaled="0"/>
                  </a:gradFill>
                </a:ln>
                <a:effectLst>
                  <a:outerShdw blurRad="152400" dist="825500" dir="5400000" sx="85000" sy="85000" algn="t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Arial Rounded MT Bold" panose="020F0704030504030204" pitchFamily="34" charset="0"/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A2D84B2D-FE35-175F-8ACA-0BEDC239B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5505" y="3875661"/>
                  <a:ext cx="2052494" cy="0"/>
                </a:xfrm>
                <a:prstGeom prst="line">
                  <a:avLst/>
                </a:prstGeom>
                <a:solidFill>
                  <a:srgbClr val="00B050">
                    <a:alpha val="68000"/>
                  </a:srgbClr>
                </a:solidFill>
                <a:ln w="85725">
                  <a:gradFill>
                    <a:gsLst>
                      <a:gs pos="0">
                        <a:schemeClr val="accent6"/>
                      </a:gs>
                      <a:gs pos="100000">
                        <a:schemeClr val="accent6"/>
                      </a:gs>
                    </a:gsLst>
                    <a:lin ang="5400000" scaled="0"/>
                  </a:gradFill>
                </a:ln>
                <a:effectLst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</p:cxnSp>
          </p:grpSp>
          <p:pic>
            <p:nvPicPr>
              <p:cNvPr id="136" name="Graphic 135" descr="Browser window outline">
                <a:extLst>
                  <a:ext uri="{FF2B5EF4-FFF2-40B4-BE49-F238E27FC236}">
                    <a16:creationId xmlns:a16="http://schemas.microsoft.com/office/drawing/2014/main" id="{7FE3AFDF-BAD9-7FB2-F2CA-894216590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3862892" y="1356215"/>
                <a:ext cx="2537314" cy="4437643"/>
              </a:xfrm>
              <a:prstGeom prst="rect">
                <a:avLst/>
              </a:prstGeom>
            </p:spPr>
          </p:pic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8A4030-1579-2FE6-3CBE-9327CE672D3B}"/>
                </a:ext>
              </a:extLst>
            </p:cNvPr>
            <p:cNvSpPr txBox="1"/>
            <p:nvPr/>
          </p:nvSpPr>
          <p:spPr>
            <a:xfrm>
              <a:off x="1077125" y="2487873"/>
              <a:ext cx="1163663" cy="37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Element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B052780-1ABB-B573-F0E0-912ECD24EA0A}"/>
                </a:ext>
              </a:extLst>
            </p:cNvPr>
            <p:cNvSpPr txBox="1"/>
            <p:nvPr/>
          </p:nvSpPr>
          <p:spPr>
            <a:xfrm>
              <a:off x="690642" y="2972592"/>
              <a:ext cx="15674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 chakra(</a:t>
              </a:r>
              <a:r>
                <a:rPr lang="en-US" sz="1100" dirty="0" err="1"/>
                <a:t>hệ</a:t>
              </a:r>
              <a:r>
                <a:rPr lang="en-US" sz="1100" dirty="0"/>
                <a:t>) : char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5493F26C-B741-8DE5-34F9-F7101436E366}"/>
              </a:ext>
            </a:extLst>
          </p:cNvPr>
          <p:cNvSpPr txBox="1"/>
          <p:nvPr/>
        </p:nvSpPr>
        <p:spPr>
          <a:xfrm>
            <a:off x="-1960282" y="-1676305"/>
            <a:ext cx="207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+</a:t>
            </a:r>
            <a:r>
              <a:rPr lang="en-US" sz="1100" dirty="0" err="1"/>
              <a:t>gethe</a:t>
            </a:r>
            <a:r>
              <a:rPr lang="en-US" sz="1100" dirty="0"/>
              <a:t>()</a:t>
            </a:r>
          </a:p>
          <a:p>
            <a:r>
              <a:rPr lang="en-US" sz="1100" dirty="0"/>
              <a:t>+attack()</a:t>
            </a:r>
          </a:p>
        </p:txBody>
      </p:sp>
      <p:pic>
        <p:nvPicPr>
          <p:cNvPr id="146" name="Picture 145" descr="A picture containing circle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F4AB29A8-E003-05BE-3485-6C72FD686755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9843" y="-2683340"/>
            <a:ext cx="275487" cy="275487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4068D2EB-7221-8BE8-0BD5-EF0EEF58134A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512" y="2293191"/>
            <a:ext cx="581147" cy="581147"/>
          </a:xfrm>
          <a:prstGeom prst="rect">
            <a:avLst/>
          </a:prstGeom>
        </p:spPr>
      </p:pic>
      <p:pic>
        <p:nvPicPr>
          <p:cNvPr id="30" name="Picture 29" descr="A blue box with a sword in it&#10;&#10;Description automatically generated with low confidence">
            <a:extLst>
              <a:ext uri="{FF2B5EF4-FFF2-40B4-BE49-F238E27FC236}">
                <a16:creationId xmlns:a16="http://schemas.microsoft.com/office/drawing/2014/main" id="{D3AA4F2D-E5D2-7036-067F-07F4594CF965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74" y="3951610"/>
            <a:ext cx="1132714" cy="796745"/>
          </a:xfrm>
          <a:prstGeom prst="rect">
            <a:avLst/>
          </a:prstGeom>
        </p:spPr>
      </p:pic>
      <p:pic>
        <p:nvPicPr>
          <p:cNvPr id="62" name="Picture 61" descr="A blue hexagon with white c and plus symbols&#10;&#10;Description automatically generated with low confidence">
            <a:extLst>
              <a:ext uri="{FF2B5EF4-FFF2-40B4-BE49-F238E27FC236}">
                <a16:creationId xmlns:a16="http://schemas.microsoft.com/office/drawing/2014/main" id="{CB27AB74-DEE5-0AD3-3960-29AAD648DEE6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97" y="800657"/>
            <a:ext cx="930779" cy="930779"/>
          </a:xfrm>
          <a:prstGeom prst="rect">
            <a:avLst/>
          </a:prstGeom>
          <a:effectLst/>
        </p:spPr>
      </p:pic>
      <p:pic>
        <p:nvPicPr>
          <p:cNvPr id="32" name="Picture 31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75A3E95-402F-8AAD-77DE-EECC188D6FBA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694" y="989637"/>
            <a:ext cx="590394" cy="520439"/>
          </a:xfrm>
          <a:prstGeom prst="rect">
            <a:avLst/>
          </a:prstGeom>
        </p:spPr>
      </p:pic>
      <p:pic>
        <p:nvPicPr>
          <p:cNvPr id="179" name="Picture 178" descr="A picture containing symbol, screenshot, graphics, line&#10;&#10;Description automatically generated">
            <a:extLst>
              <a:ext uri="{FF2B5EF4-FFF2-40B4-BE49-F238E27FC236}">
                <a16:creationId xmlns:a16="http://schemas.microsoft.com/office/drawing/2014/main" id="{E04363C3-87C1-3CC0-638B-BB6A7D831EC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718" y="1574177"/>
            <a:ext cx="531029" cy="59116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82000"/>
              </a:prstClr>
            </a:outerShdw>
          </a:effectLst>
        </p:spPr>
      </p:pic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73480B3-25CF-E87E-B82E-0655B3B5DD79}"/>
              </a:ext>
            </a:extLst>
          </p:cNvPr>
          <p:cNvGrpSpPr>
            <a:grpSpLocks/>
          </p:cNvGrpSpPr>
          <p:nvPr/>
        </p:nvGrpSpPr>
        <p:grpSpPr>
          <a:xfrm>
            <a:off x="7782964" y="4126802"/>
            <a:ext cx="3031091" cy="3013648"/>
            <a:chOff x="4146441" y="3258527"/>
            <a:chExt cx="2250812" cy="2801316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1F88ADE-CCBA-AD4B-E8A9-86B1EFDE47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4146441" y="3258527"/>
              <a:ext cx="2165486" cy="2801316"/>
              <a:chOff x="3904947" y="2934855"/>
              <a:chExt cx="2624024" cy="3125230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04D7CAD4-D46A-EA90-D801-5AD8EF24111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04947" y="2934855"/>
                <a:ext cx="2624024" cy="3125230"/>
                <a:chOff x="2758376" y="606251"/>
                <a:chExt cx="2537314" cy="4437643"/>
              </a:xfrm>
            </p:grpSpPr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B8D201A7-0B04-D0D1-3EA8-38E1093DFA2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2758376" y="606251"/>
                  <a:ext cx="2537314" cy="4437643"/>
                  <a:chOff x="3871900" y="1365112"/>
                  <a:chExt cx="2537314" cy="4437643"/>
                </a:xfrm>
              </p:grpSpPr>
              <p:grpSp>
                <p:nvGrpSpPr>
                  <p:cNvPr id="158" name="Group 157">
                    <a:extLst>
                      <a:ext uri="{FF2B5EF4-FFF2-40B4-BE49-F238E27FC236}">
                        <a16:creationId xmlns:a16="http://schemas.microsoft.com/office/drawing/2014/main" id="{F49B128F-9457-2B53-4352-113D72283A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02601" y="2186488"/>
                    <a:ext cx="2052494" cy="2764827"/>
                    <a:chOff x="2095505" y="2332953"/>
                    <a:chExt cx="2052494" cy="2764827"/>
                  </a:xfrm>
                  <a:effectLst/>
                </p:grpSpPr>
                <p:sp>
                  <p:nvSpPr>
                    <p:cNvPr id="160" name="Rectangle: Rounded Corners 159">
                      <a:extLst>
                        <a:ext uri="{FF2B5EF4-FFF2-40B4-BE49-F238E27FC236}">
                          <a16:creationId xmlns:a16="http://schemas.microsoft.com/office/drawing/2014/main" id="{3AE500E3-6522-38AF-A24F-8D210E22CD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2095505" y="2332953"/>
                      <a:ext cx="2052494" cy="2764827"/>
                    </a:xfrm>
                    <a:prstGeom prst="roundRect">
                      <a:avLst>
                        <a:gd name="adj" fmla="val 3371"/>
                      </a:avLst>
                    </a:prstGeom>
                    <a:solidFill>
                      <a:srgbClr val="00B050">
                        <a:alpha val="66000"/>
                      </a:srgbClr>
                    </a:solidFill>
                    <a:ln w="19050">
                      <a:gradFill>
                        <a:gsLst>
                          <a:gs pos="0">
                            <a:schemeClr val="accent6"/>
                          </a:gs>
                          <a:gs pos="100000">
                            <a:schemeClr val="accent6"/>
                          </a:gs>
                        </a:gsLst>
                        <a:lin ang="5400000" scaled="0"/>
                      </a:gradFill>
                    </a:ln>
                    <a:effectLst>
                      <a:outerShdw blurRad="152400" dist="825500" dir="5400000" sx="85000" sy="85000" algn="t" rotWithShape="0">
                        <a:schemeClr val="tx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800" dirty="0">
                        <a:latin typeface="Arial Rounded MT Bold" panose="020F0704030504030204" pitchFamily="34" charset="0"/>
                      </a:endParaRPr>
                    </a:p>
                  </p:txBody>
                </p:sp>
                <p:cxnSp>
                  <p:nvCxnSpPr>
                    <p:cNvPr id="161" name="Straight Connector 160">
                      <a:extLst>
                        <a:ext uri="{FF2B5EF4-FFF2-40B4-BE49-F238E27FC236}">
                          <a16:creationId xmlns:a16="http://schemas.microsoft.com/office/drawing/2014/main" id="{91982AA7-95B7-26D4-6D18-F4C6C0201480}"/>
                        </a:ext>
                      </a:extLst>
                    </p:cNvPr>
                    <p:cNvCxnSpPr>
                      <a:cxnSpLocks/>
                      <a:stCxn id="160" idx="1"/>
                      <a:endCxn id="160" idx="3"/>
                    </p:cNvCxnSpPr>
                    <p:nvPr/>
                  </p:nvCxnSpPr>
                  <p:spPr>
                    <a:xfrm>
                      <a:off x="2095505" y="3715367"/>
                      <a:ext cx="2052494" cy="0"/>
                    </a:xfrm>
                    <a:prstGeom prst="line">
                      <a:avLst/>
                    </a:prstGeom>
                    <a:solidFill>
                      <a:srgbClr val="00B050">
                        <a:alpha val="68000"/>
                      </a:srgbClr>
                    </a:solidFill>
                    <a:ln w="60325">
                      <a:gradFill>
                        <a:gsLst>
                          <a:gs pos="0">
                            <a:schemeClr val="accent6"/>
                          </a:gs>
                          <a:gs pos="100000">
                            <a:schemeClr val="accent6"/>
                          </a:gs>
                        </a:gsLst>
                        <a:lin ang="5400000" scaled="0"/>
                      </a:gradFill>
                    </a:ln>
                    <a:effectLst/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</p:cxnSp>
              </p:grpSp>
              <p:pic>
                <p:nvPicPr>
                  <p:cNvPr id="159" name="Graphic 158" descr="Browser window outline">
                    <a:extLst>
                      <a:ext uri="{FF2B5EF4-FFF2-40B4-BE49-F238E27FC236}">
                        <a16:creationId xmlns:a16="http://schemas.microsoft.com/office/drawing/2014/main" id="{9D177AE4-D23F-8D37-89D4-2528044B84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71900" y="1365112"/>
                    <a:ext cx="2537314" cy="443764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986C8BF4-F8BF-AB78-AA36-A785ED8B119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402682" y="1482890"/>
                  <a:ext cx="1253469" cy="596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Monster</a:t>
                  </a:r>
                </a:p>
              </p:txBody>
            </p:sp>
          </p:grpSp>
          <p:pic>
            <p:nvPicPr>
              <p:cNvPr id="155" name="Graphic 154" descr="Monster with solid fill">
                <a:extLst>
                  <a:ext uri="{FF2B5EF4-FFF2-40B4-BE49-F238E27FC236}">
                    <a16:creationId xmlns:a16="http://schemas.microsoft.com/office/drawing/2014/main" id="{170D7720-56E3-5A0D-1C7C-953F08964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4214785" y="3570166"/>
                <a:ext cx="369332" cy="369332"/>
              </a:xfrm>
              <a:prstGeom prst="rect">
                <a:avLst/>
              </a:prstGeom>
            </p:spPr>
          </p:pic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B5FEDE2-7D33-5B60-06D0-305F9E3354D4}"/>
                </a:ext>
              </a:extLst>
            </p:cNvPr>
            <p:cNvSpPr txBox="1">
              <a:spLocks/>
            </p:cNvSpPr>
            <p:nvPr/>
          </p:nvSpPr>
          <p:spPr>
            <a:xfrm>
              <a:off x="4328065" y="4708818"/>
              <a:ext cx="2069188" cy="929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+ </a:t>
              </a:r>
              <a:r>
                <a:rPr lang="en-US" sz="1600" dirty="0" err="1"/>
                <a:t>Nhap</a:t>
              </a:r>
              <a:r>
                <a:rPr lang="en-US" sz="1600" dirty="0"/>
                <a:t>()</a:t>
              </a:r>
            </a:p>
            <a:p>
              <a:r>
                <a:rPr lang="en-US" sz="1600" dirty="0"/>
                <a:t>+ </a:t>
              </a:r>
              <a:r>
                <a:rPr lang="en-US" sz="1600" dirty="0" err="1"/>
                <a:t>Xuat</a:t>
              </a:r>
              <a:r>
                <a:rPr lang="en-US" sz="1600" dirty="0"/>
                <a:t>()</a:t>
              </a:r>
            </a:p>
            <a:p>
              <a:r>
                <a:rPr lang="en-US" sz="1600" dirty="0"/>
                <a:t>+ </a:t>
              </a:r>
              <a:r>
                <a:rPr lang="en-US" sz="1600" dirty="0" err="1"/>
                <a:t>atk</a:t>
              </a:r>
              <a:r>
                <a:rPr lang="en-US" sz="1600" dirty="0"/>
                <a:t>()</a:t>
              </a:r>
            </a:p>
            <a:p>
              <a:r>
                <a:rPr lang="en-US" sz="1100" dirty="0"/>
                <a:t>	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ABE2058-4255-14DD-CF0B-2E064CC1BCAD}"/>
              </a:ext>
            </a:extLst>
          </p:cNvPr>
          <p:cNvGrpSpPr>
            <a:grpSpLocks/>
          </p:cNvGrpSpPr>
          <p:nvPr/>
        </p:nvGrpSpPr>
        <p:grpSpPr>
          <a:xfrm>
            <a:off x="7772661" y="624736"/>
            <a:ext cx="3031093" cy="3013648"/>
            <a:chOff x="4033100" y="1040608"/>
            <a:chExt cx="2250813" cy="2487573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504212D-9CE9-00BE-C4E2-DFE6EE0879C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033100" y="1040608"/>
              <a:ext cx="2250813" cy="2487573"/>
              <a:chOff x="4146440" y="3258527"/>
              <a:chExt cx="2250813" cy="2801316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29FAC91-36C6-21D0-38D5-B3FA52D89D9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146440" y="3258527"/>
                <a:ext cx="2145566" cy="2801316"/>
                <a:chOff x="3871900" y="1365112"/>
                <a:chExt cx="2513974" cy="4437643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E8C0EA14-AB4A-0EE4-16A1-ECCDB89C1F5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102601" y="2186488"/>
                  <a:ext cx="2052494" cy="2764827"/>
                  <a:chOff x="2095505" y="2332953"/>
                  <a:chExt cx="2052494" cy="2764827"/>
                </a:xfrm>
                <a:effectLst/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587E0881-7784-5903-A308-294BED141FF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095505" y="2332953"/>
                    <a:ext cx="2052494" cy="2764827"/>
                  </a:xfrm>
                  <a:prstGeom prst="roundRect">
                    <a:avLst>
                      <a:gd name="adj" fmla="val 3371"/>
                    </a:avLst>
                  </a:prstGeom>
                  <a:solidFill>
                    <a:srgbClr val="00B050">
                      <a:alpha val="66000"/>
                    </a:srgbClr>
                  </a:solidFill>
                  <a:ln w="19050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/>
                        </a:gs>
                      </a:gsLst>
                      <a:lin ang="5400000" scaled="0"/>
                    </a:gradFill>
                  </a:ln>
                  <a:effectLst>
                    <a:outerShdw blurRad="152400" dist="825500" dir="5400000" sx="85000" sy="85000" algn="t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latin typeface="Arial Rounded MT Bold" panose="020F0704030504030204" pitchFamily="34" charset="0"/>
                    </a:endParaRPr>
                  </a:p>
                </p:txBody>
              </p: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2323545-8658-1F02-697E-594EFD601311}"/>
                      </a:ext>
                    </a:extLst>
                  </p:cNvPr>
                  <p:cNvCxnSpPr>
                    <a:cxnSpLocks/>
                    <a:stCxn id="118" idx="1"/>
                    <a:endCxn id="118" idx="3"/>
                  </p:cNvCxnSpPr>
                  <p:nvPr/>
                </p:nvCxnSpPr>
                <p:spPr>
                  <a:xfrm>
                    <a:off x="2095505" y="3715367"/>
                    <a:ext cx="2052494" cy="0"/>
                  </a:xfrm>
                  <a:prstGeom prst="line">
                    <a:avLst/>
                  </a:prstGeom>
                  <a:solidFill>
                    <a:srgbClr val="00B050">
                      <a:alpha val="68000"/>
                    </a:srgbClr>
                  </a:solidFill>
                  <a:ln w="60325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/>
                        </a:gs>
                      </a:gsLst>
                      <a:lin ang="5400000" scaled="0"/>
                    </a:gradFill>
                  </a:ln>
                  <a:effectLst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</p:cxnSp>
            </p:grpSp>
            <p:pic>
              <p:nvPicPr>
                <p:cNvPr id="111" name="Graphic 110" descr="Browser window outline">
                  <a:extLst>
                    <a:ext uri="{FF2B5EF4-FFF2-40B4-BE49-F238E27FC236}">
                      <a16:creationId xmlns:a16="http://schemas.microsoft.com/office/drawing/2014/main" id="{21B684A0-C18E-02AB-01F2-C7AC179749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1900" y="1365112"/>
                  <a:ext cx="2513974" cy="4437643"/>
                </a:xfrm>
                <a:prstGeom prst="rect">
                  <a:avLst/>
                </a:prstGeom>
              </p:spPr>
            </p:pic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EC27037-D140-C35D-523B-FAA5E0C642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8065" y="4708818"/>
                <a:ext cx="2069188" cy="929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+ </a:t>
                </a:r>
                <a:r>
                  <a:rPr lang="en-US" sz="1600" dirty="0" err="1"/>
                  <a:t>Nhap</a:t>
                </a:r>
                <a:r>
                  <a:rPr lang="en-US" sz="1600" dirty="0"/>
                  <a:t>()</a:t>
                </a:r>
              </a:p>
              <a:p>
                <a:r>
                  <a:rPr lang="en-US" sz="1600" dirty="0"/>
                  <a:t>+ </a:t>
                </a:r>
                <a:r>
                  <a:rPr lang="en-US" sz="1600" dirty="0" err="1"/>
                  <a:t>Xuat</a:t>
                </a:r>
                <a:r>
                  <a:rPr lang="en-US" sz="1600" dirty="0"/>
                  <a:t>()</a:t>
                </a:r>
              </a:p>
              <a:p>
                <a:r>
                  <a:rPr lang="en-US" sz="1600" dirty="0"/>
                  <a:t>+ </a:t>
                </a:r>
                <a:r>
                  <a:rPr lang="en-US" sz="1600" dirty="0" err="1"/>
                  <a:t>atk</a:t>
                </a:r>
                <a:r>
                  <a:rPr lang="en-US" sz="1600" dirty="0"/>
                  <a:t>()</a:t>
                </a:r>
              </a:p>
              <a:p>
                <a:r>
                  <a:rPr lang="en-US" sz="1100" dirty="0"/>
                  <a:t>	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257E16A-7FCE-F4C1-4196-92833B4754A8}"/>
                </a:ext>
              </a:extLst>
            </p:cNvPr>
            <p:cNvGrpSpPr>
              <a:grpSpLocks/>
            </p:cNvGrpSpPr>
            <p:nvPr/>
          </p:nvGrpSpPr>
          <p:grpSpPr>
            <a:xfrm>
              <a:off x="4391644" y="1525730"/>
              <a:ext cx="1183233" cy="244103"/>
              <a:chOff x="3998871" y="1476188"/>
              <a:chExt cx="1183233" cy="24410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4C7D56-88FA-22C5-93F5-5EC7ECD3BB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5155" y="1476188"/>
                <a:ext cx="926949" cy="24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Player</a:t>
                </a: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2D00033C-6433-6384-6F4E-8A280C2A10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47546" y="1544569"/>
                <a:ext cx="97350" cy="81367"/>
              </a:xfrm>
              <a:custGeom>
                <a:avLst/>
                <a:gdLst>
                  <a:gd name="connsiteX0" fmla="*/ 123111 w 123110"/>
                  <a:gd name="connsiteY0" fmla="*/ 61555 h 123110"/>
                  <a:gd name="connsiteX1" fmla="*/ 61555 w 123110"/>
                  <a:gd name="connsiteY1" fmla="*/ 123111 h 123110"/>
                  <a:gd name="connsiteX2" fmla="*/ 0 w 123110"/>
                  <a:gd name="connsiteY2" fmla="*/ 61555 h 123110"/>
                  <a:gd name="connsiteX3" fmla="*/ 61555 w 123110"/>
                  <a:gd name="connsiteY3" fmla="*/ 0 h 123110"/>
                  <a:gd name="connsiteX4" fmla="*/ 123111 w 123110"/>
                  <a:gd name="connsiteY4" fmla="*/ 61555 h 12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110" h="123110">
                    <a:moveTo>
                      <a:pt x="123111" y="61555"/>
                    </a:moveTo>
                    <a:cubicBezTo>
                      <a:pt x="123111" y="95551"/>
                      <a:pt x="95551" y="123111"/>
                      <a:pt x="61555" y="123111"/>
                    </a:cubicBezTo>
                    <a:cubicBezTo>
                      <a:pt x="27559" y="123111"/>
                      <a:pt x="0" y="95551"/>
                      <a:pt x="0" y="61555"/>
                    </a:cubicBezTo>
                    <a:cubicBezTo>
                      <a:pt x="0" y="27559"/>
                      <a:pt x="27559" y="0"/>
                      <a:pt x="61555" y="0"/>
                    </a:cubicBezTo>
                    <a:cubicBezTo>
                      <a:pt x="95551" y="0"/>
                      <a:pt x="123111" y="27559"/>
                      <a:pt x="123111" y="6155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88A54875-256D-5346-F745-DCA013463A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98871" y="1625937"/>
                <a:ext cx="194701" cy="91538"/>
              </a:xfrm>
              <a:custGeom>
                <a:avLst/>
                <a:gdLst>
                  <a:gd name="connsiteX0" fmla="*/ 246221 w 246221"/>
                  <a:gd name="connsiteY0" fmla="*/ 123111 h 123110"/>
                  <a:gd name="connsiteX1" fmla="*/ 246221 w 246221"/>
                  <a:gd name="connsiteY1" fmla="*/ 61555 h 123110"/>
                  <a:gd name="connsiteX2" fmla="*/ 233910 w 246221"/>
                  <a:gd name="connsiteY2" fmla="*/ 36933 h 123110"/>
                  <a:gd name="connsiteX3" fmla="*/ 173894 w 246221"/>
                  <a:gd name="connsiteY3" fmla="*/ 7694 h 123110"/>
                  <a:gd name="connsiteX4" fmla="*/ 123111 w 246221"/>
                  <a:gd name="connsiteY4" fmla="*/ 0 h 123110"/>
                  <a:gd name="connsiteX5" fmla="*/ 72328 w 246221"/>
                  <a:gd name="connsiteY5" fmla="*/ 7694 h 123110"/>
                  <a:gd name="connsiteX6" fmla="*/ 12311 w 246221"/>
                  <a:gd name="connsiteY6" fmla="*/ 36933 h 123110"/>
                  <a:gd name="connsiteX7" fmla="*/ 0 w 246221"/>
                  <a:gd name="connsiteY7" fmla="*/ 61555 h 123110"/>
                  <a:gd name="connsiteX8" fmla="*/ 0 w 246221"/>
                  <a:gd name="connsiteY8" fmla="*/ 123111 h 123110"/>
                  <a:gd name="connsiteX9" fmla="*/ 246221 w 246221"/>
                  <a:gd name="connsiteY9" fmla="*/ 123111 h 12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221" h="123110">
                    <a:moveTo>
                      <a:pt x="246221" y="123111"/>
                    </a:moveTo>
                    <a:lnTo>
                      <a:pt x="246221" y="61555"/>
                    </a:lnTo>
                    <a:cubicBezTo>
                      <a:pt x="246221" y="52322"/>
                      <a:pt x="241605" y="43089"/>
                      <a:pt x="233910" y="36933"/>
                    </a:cubicBezTo>
                    <a:cubicBezTo>
                      <a:pt x="216983" y="23083"/>
                      <a:pt x="195438" y="13850"/>
                      <a:pt x="173894" y="7694"/>
                    </a:cubicBezTo>
                    <a:cubicBezTo>
                      <a:pt x="158505" y="3078"/>
                      <a:pt x="141577" y="0"/>
                      <a:pt x="123111" y="0"/>
                    </a:cubicBezTo>
                    <a:cubicBezTo>
                      <a:pt x="106183" y="0"/>
                      <a:pt x="89255" y="3078"/>
                      <a:pt x="72328" y="7694"/>
                    </a:cubicBezTo>
                    <a:cubicBezTo>
                      <a:pt x="50783" y="13850"/>
                      <a:pt x="29239" y="24622"/>
                      <a:pt x="12311" y="36933"/>
                    </a:cubicBezTo>
                    <a:cubicBezTo>
                      <a:pt x="4617" y="43089"/>
                      <a:pt x="0" y="52322"/>
                      <a:pt x="0" y="61555"/>
                    </a:cubicBezTo>
                    <a:lnTo>
                      <a:pt x="0" y="123111"/>
                    </a:lnTo>
                    <a:lnTo>
                      <a:pt x="246221" y="123111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C9546DD6-5875-8486-B79E-1EF208722F29}"/>
              </a:ext>
            </a:extLst>
          </p:cNvPr>
          <p:cNvCxnSpPr>
            <a:cxnSpLocks/>
            <a:endCxn id="159" idx="1"/>
          </p:cNvCxnSpPr>
          <p:nvPr/>
        </p:nvCxnSpPr>
        <p:spPr>
          <a:xfrm>
            <a:off x="5971171" y="4244199"/>
            <a:ext cx="1811793" cy="1389427"/>
          </a:xfrm>
          <a:prstGeom prst="bentConnector3">
            <a:avLst>
              <a:gd name="adj1" fmla="val 50000"/>
            </a:avLst>
          </a:prstGeom>
          <a:ln w="47625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B4C44B9B-9B7D-1D07-D6C0-AFFD116E7F6B}"/>
              </a:ext>
            </a:extLst>
          </p:cNvPr>
          <p:cNvCxnSpPr>
            <a:cxnSpLocks/>
            <a:endCxn id="111" idx="1"/>
          </p:cNvCxnSpPr>
          <p:nvPr/>
        </p:nvCxnSpPr>
        <p:spPr>
          <a:xfrm flipV="1">
            <a:off x="5980696" y="2131560"/>
            <a:ext cx="1791965" cy="1420316"/>
          </a:xfrm>
          <a:prstGeom prst="bentConnector3">
            <a:avLst/>
          </a:prstGeom>
          <a:ln w="47625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6" name="Picture 185" descr="A picture containing clipart, screenshot, graphics, cartoon&#10;&#10;Description automatically generated">
            <a:extLst>
              <a:ext uri="{FF2B5EF4-FFF2-40B4-BE49-F238E27FC236}">
                <a16:creationId xmlns:a16="http://schemas.microsoft.com/office/drawing/2014/main" id="{94108882-777E-6D37-69B1-16B56BF2DA5A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26" y="3611680"/>
            <a:ext cx="631201" cy="556412"/>
          </a:xfrm>
          <a:prstGeom prst="rect">
            <a:avLst/>
          </a:prstGeom>
        </p:spPr>
      </p:pic>
      <p:pic>
        <p:nvPicPr>
          <p:cNvPr id="5" name="Picture 4" descr="A picture containing graphics, graphic design, art, clipart&#10;&#10;Description automatically generated">
            <a:extLst>
              <a:ext uri="{FF2B5EF4-FFF2-40B4-BE49-F238E27FC236}">
                <a16:creationId xmlns:a16="http://schemas.microsoft.com/office/drawing/2014/main" id="{8F44BA09-29BA-D308-1DF2-45953E148ED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94468" y="4861467"/>
            <a:ext cx="665652" cy="755124"/>
          </a:xfrm>
          <a:prstGeom prst="rect">
            <a:avLst/>
          </a:prstGeom>
        </p:spPr>
      </p:pic>
      <p:pic>
        <p:nvPicPr>
          <p:cNvPr id="11" name="Picture 10" descr="A picture containing clipart, animated cartoon, animation, cartoon&#10;&#10;Description automatically generated">
            <a:extLst>
              <a:ext uri="{FF2B5EF4-FFF2-40B4-BE49-F238E27FC236}">
                <a16:creationId xmlns:a16="http://schemas.microsoft.com/office/drawing/2014/main" id="{29A2D183-BD26-1CFE-F8E9-F2B86B431907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16" y="2051682"/>
            <a:ext cx="1192900" cy="1051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DAF9FB-13DE-5D47-7294-6380286F291A}"/>
              </a:ext>
            </a:extLst>
          </p:cNvPr>
          <p:cNvSpPr txBox="1">
            <a:spLocks/>
          </p:cNvSpPr>
          <p:nvPr/>
        </p:nvSpPr>
        <p:spPr>
          <a:xfrm>
            <a:off x="5552631" y="3704766"/>
            <a:ext cx="115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gradFill>
                  <a:gsLst>
                    <a:gs pos="60000">
                      <a:srgbClr val="E8AA42"/>
                    </a:gs>
                    <a:gs pos="32100">
                      <a:srgbClr val="E57C23"/>
                    </a:gs>
                    <a:gs pos="81000">
                      <a:srgbClr val="542A2A"/>
                    </a:gs>
                    <a:gs pos="0">
                      <a:srgbClr val="025464"/>
                    </a:gs>
                  </a:gsLst>
                  <a:lin ang="5400000" scaled="1"/>
                </a:gradFill>
                <a:effectLst>
                  <a:outerShdw blurRad="88900" dist="38100" dir="5400000" sx="103000" sy="103000" algn="t" rotWithShape="0">
                    <a:prstClr val="black">
                      <a:alpha val="90000"/>
                    </a:prstClr>
                  </a:outerShdw>
                </a:effectLst>
                <a:latin typeface="Abadi" panose="020B0604020104020204" pitchFamily="34" charset="0"/>
                <a:cs typeface="Aldhabi" panose="020F0502020204030204" pitchFamily="2" charset="-78"/>
              </a:rPr>
              <a:t>Public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398318-377B-F574-483A-210411662C82}"/>
              </a:ext>
            </a:extLst>
          </p:cNvPr>
          <p:cNvSpPr txBox="1">
            <a:spLocks/>
          </p:cNvSpPr>
          <p:nvPr/>
        </p:nvSpPr>
        <p:spPr>
          <a:xfrm>
            <a:off x="8024471" y="1646185"/>
            <a:ext cx="264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+ name: string</a:t>
            </a:r>
          </a:p>
          <a:p>
            <a:r>
              <a:rPr lang="en-US" sz="1400" dirty="0"/>
              <a:t>+ </a:t>
            </a:r>
            <a:r>
              <a:rPr lang="en-US" sz="1400" dirty="0" err="1"/>
              <a:t>mon</a:t>
            </a:r>
            <a:r>
              <a:rPr lang="en-US" sz="1400" dirty="0"/>
              <a:t>: string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7B85C9-4719-4328-9566-B3DAED6D098E}"/>
              </a:ext>
            </a:extLst>
          </p:cNvPr>
          <p:cNvSpPr txBox="1">
            <a:spLocks/>
          </p:cNvSpPr>
          <p:nvPr/>
        </p:nvSpPr>
        <p:spPr>
          <a:xfrm>
            <a:off x="8048113" y="5198603"/>
            <a:ext cx="228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 </a:t>
            </a:r>
            <a:r>
              <a:rPr lang="en-US" sz="1600" dirty="0" err="1"/>
              <a:t>loai</a:t>
            </a:r>
            <a:r>
              <a:rPr lang="en-US" sz="1600" dirty="0"/>
              <a:t>: string</a:t>
            </a:r>
          </a:p>
        </p:txBody>
      </p:sp>
      <p:pic>
        <p:nvPicPr>
          <p:cNvPr id="182" name="Picture 181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91069FA4-7FA3-EA6F-30DB-A91E8EA9ECA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3517">
            <a:off x="3515493" y="-2727551"/>
            <a:ext cx="1614500" cy="16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Picture 182" descr="A purple and pink tag&#10;&#10;Description automatically generated with low confidence">
            <a:extLst>
              <a:ext uri="{FF2B5EF4-FFF2-40B4-BE49-F238E27FC236}">
                <a16:creationId xmlns:a16="http://schemas.microsoft.com/office/drawing/2014/main" id="{BDFCDDFE-8149-150E-F8DE-64BCB860F3B1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2755">
            <a:off x="7764702" y="-2016878"/>
            <a:ext cx="835218" cy="835218"/>
          </a:xfrm>
          <a:prstGeom prst="rect">
            <a:avLst/>
          </a:prstGeom>
        </p:spPr>
      </p:pic>
      <p:sp>
        <p:nvSpPr>
          <p:cNvPr id="184" name="Rounded Rectangle 5">
            <a:extLst>
              <a:ext uri="{FF2B5EF4-FFF2-40B4-BE49-F238E27FC236}">
                <a16:creationId xmlns:a16="http://schemas.microsoft.com/office/drawing/2014/main" id="{05E0A05E-1672-69DB-A2A3-686458DD9049}"/>
              </a:ext>
            </a:extLst>
          </p:cNvPr>
          <p:cNvSpPr/>
          <p:nvPr/>
        </p:nvSpPr>
        <p:spPr>
          <a:xfrm>
            <a:off x="8066478" y="7397156"/>
            <a:ext cx="3251200" cy="624114"/>
          </a:xfrm>
          <a:prstGeom prst="roundRect">
            <a:avLst>
              <a:gd name="adj" fmla="val 30621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647700" dist="139700" dir="3000000" sx="38000" sy="38000" algn="t" rotWithShape="0">
              <a:schemeClr val="tx1">
                <a:alpha val="64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START !!!</a:t>
            </a:r>
          </a:p>
        </p:txBody>
      </p:sp>
      <p:sp>
        <p:nvSpPr>
          <p:cNvPr id="185" name="Arc 184">
            <a:extLst>
              <a:ext uri="{FF2B5EF4-FFF2-40B4-BE49-F238E27FC236}">
                <a16:creationId xmlns:a16="http://schemas.microsoft.com/office/drawing/2014/main" id="{5E975C18-548B-5312-4F2A-28AB9F4165B4}"/>
              </a:ext>
            </a:extLst>
          </p:cNvPr>
          <p:cNvSpPr/>
          <p:nvPr/>
        </p:nvSpPr>
        <p:spPr>
          <a:xfrm rot="19648487">
            <a:off x="293323" y="7047305"/>
            <a:ext cx="885372" cy="928914"/>
          </a:xfrm>
          <a:prstGeom prst="arc">
            <a:avLst>
              <a:gd name="adj1" fmla="val 17038748"/>
              <a:gd name="adj2" fmla="val 14044309"/>
            </a:avLst>
          </a:prstGeom>
          <a:ln w="114300" cap="rnd">
            <a:solidFill>
              <a:srgbClr val="DDA312"/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Arc 186">
            <a:extLst>
              <a:ext uri="{FF2B5EF4-FFF2-40B4-BE49-F238E27FC236}">
                <a16:creationId xmlns:a16="http://schemas.microsoft.com/office/drawing/2014/main" id="{178E0475-06B3-5ED1-4D70-220C906A28DC}"/>
              </a:ext>
            </a:extLst>
          </p:cNvPr>
          <p:cNvSpPr/>
          <p:nvPr/>
        </p:nvSpPr>
        <p:spPr>
          <a:xfrm rot="5156482">
            <a:off x="2136175" y="-1442142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Arc 15">
            <a:extLst>
              <a:ext uri="{FF2B5EF4-FFF2-40B4-BE49-F238E27FC236}">
                <a16:creationId xmlns:a16="http://schemas.microsoft.com/office/drawing/2014/main" id="{8898DD4E-8121-6DF7-35F6-A52BCF5D9AB8}"/>
              </a:ext>
            </a:extLst>
          </p:cNvPr>
          <p:cNvSpPr/>
          <p:nvPr/>
        </p:nvSpPr>
        <p:spPr>
          <a:xfrm rot="4541561">
            <a:off x="6508901" y="-1509220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Arc 188">
            <a:extLst>
              <a:ext uri="{FF2B5EF4-FFF2-40B4-BE49-F238E27FC236}">
                <a16:creationId xmlns:a16="http://schemas.microsoft.com/office/drawing/2014/main" id="{197925A6-C3FF-3C5F-AF1D-DB692496A4D4}"/>
              </a:ext>
            </a:extLst>
          </p:cNvPr>
          <p:cNvSpPr/>
          <p:nvPr/>
        </p:nvSpPr>
        <p:spPr>
          <a:xfrm rot="18170840">
            <a:off x="-1010161" y="2088300"/>
            <a:ext cx="267337" cy="274193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Arc 189">
            <a:extLst>
              <a:ext uri="{FF2B5EF4-FFF2-40B4-BE49-F238E27FC236}">
                <a16:creationId xmlns:a16="http://schemas.microsoft.com/office/drawing/2014/main" id="{419909AF-46BD-BC6B-055A-40ADF76E91B1}"/>
              </a:ext>
            </a:extLst>
          </p:cNvPr>
          <p:cNvSpPr/>
          <p:nvPr/>
        </p:nvSpPr>
        <p:spPr>
          <a:xfrm rot="15160269">
            <a:off x="4085820" y="-1106580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0041C84-0EE1-B87E-218E-A81DF568C8AB}"/>
              </a:ext>
            </a:extLst>
          </p:cNvPr>
          <p:cNvGrpSpPr/>
          <p:nvPr/>
        </p:nvGrpSpPr>
        <p:grpSpPr>
          <a:xfrm>
            <a:off x="-1169945" y="3295969"/>
            <a:ext cx="473516" cy="445406"/>
            <a:chOff x="4010025" y="2381424"/>
            <a:chExt cx="653369" cy="608558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9B4AA43-A92A-912C-9BE5-F42BAEFD14C3}"/>
                </a:ext>
              </a:extLst>
            </p:cNvPr>
            <p:cNvSpPr/>
            <p:nvPr/>
          </p:nvSpPr>
          <p:spPr>
            <a:xfrm>
              <a:off x="4010025" y="2381424"/>
              <a:ext cx="653369" cy="60855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3" name="Graphic 192" descr="Brainstorm with solid fill">
              <a:extLst>
                <a:ext uri="{FF2B5EF4-FFF2-40B4-BE49-F238E27FC236}">
                  <a16:creationId xmlns:a16="http://schemas.microsoft.com/office/drawing/2014/main" id="{72FA58FE-AF38-A731-716A-2DC683F6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52795" y="2480013"/>
              <a:ext cx="393485" cy="393483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AD6E495A-6397-F733-2CBF-6566D954BB7B}"/>
              </a:ext>
            </a:extLst>
          </p:cNvPr>
          <p:cNvGrpSpPr/>
          <p:nvPr/>
        </p:nvGrpSpPr>
        <p:grpSpPr>
          <a:xfrm>
            <a:off x="1524738" y="7266565"/>
            <a:ext cx="1311237" cy="874825"/>
            <a:chOff x="2979834" y="4772304"/>
            <a:chExt cx="1157122" cy="744111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9BE71A9A-804D-4131-1986-566FC208F440}"/>
                </a:ext>
              </a:extLst>
            </p:cNvPr>
            <p:cNvGrpSpPr/>
            <p:nvPr/>
          </p:nvGrpSpPr>
          <p:grpSpPr>
            <a:xfrm>
              <a:off x="3370716" y="4772304"/>
              <a:ext cx="421313" cy="396642"/>
              <a:chOff x="4663394" y="2270219"/>
              <a:chExt cx="530331" cy="479506"/>
            </a:xfrm>
          </p:grpSpPr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02B2D4F3-0EDC-D83D-A616-90A9E13CFA5B}"/>
                  </a:ext>
                </a:extLst>
              </p:cNvPr>
              <p:cNvSpPr/>
              <p:nvPr/>
            </p:nvSpPr>
            <p:spPr>
              <a:xfrm>
                <a:off x="4663394" y="2270219"/>
                <a:ext cx="530331" cy="479506"/>
              </a:xfrm>
              <a:prstGeom prst="ellipse">
                <a:avLst/>
              </a:prstGeom>
              <a:solidFill>
                <a:srgbClr val="FFFF00">
                  <a:alpha val="70000"/>
                </a:srgbClr>
              </a:solidFill>
              <a:ln>
                <a:solidFill>
                  <a:srgbClr val="FFFF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9" name="Graphic 198" descr="Group brainstorm with solid fill">
                <a:extLst>
                  <a:ext uri="{FF2B5EF4-FFF2-40B4-BE49-F238E27FC236}">
                    <a16:creationId xmlns:a16="http://schemas.microsoft.com/office/drawing/2014/main" id="{D7D8A66F-FA34-CE69-D480-09E50736A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29252" y="2292679"/>
                <a:ext cx="371388" cy="371388"/>
              </a:xfrm>
              <a:prstGeom prst="rect">
                <a:avLst/>
              </a:prstGeom>
            </p:spPr>
          </p:pic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C3BE431-E741-9634-C534-001BC6222FDC}"/>
                </a:ext>
              </a:extLst>
            </p:cNvPr>
            <p:cNvSpPr txBox="1"/>
            <p:nvPr/>
          </p:nvSpPr>
          <p:spPr>
            <a:xfrm>
              <a:off x="2979834" y="5177861"/>
              <a:ext cx="1157122" cy="33855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Ý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Tưởng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BF434815-BCF9-7196-42BE-740132F9EE6B}"/>
              </a:ext>
            </a:extLst>
          </p:cNvPr>
          <p:cNvGrpSpPr/>
          <p:nvPr/>
        </p:nvGrpSpPr>
        <p:grpSpPr>
          <a:xfrm>
            <a:off x="4604646" y="-1050030"/>
            <a:ext cx="1735010" cy="859801"/>
            <a:chOff x="4418390" y="3058767"/>
            <a:chExt cx="1735010" cy="859801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45CDD86F-3B45-D6A0-4B94-93C127EBD188}"/>
                </a:ext>
              </a:extLst>
            </p:cNvPr>
            <p:cNvGrpSpPr/>
            <p:nvPr/>
          </p:nvGrpSpPr>
          <p:grpSpPr>
            <a:xfrm>
              <a:off x="4969394" y="3501657"/>
              <a:ext cx="478906" cy="416911"/>
              <a:chOff x="5576783" y="3587600"/>
              <a:chExt cx="422618" cy="354617"/>
            </a:xfrm>
            <a:solidFill>
              <a:srgbClr val="00B050"/>
            </a:solidFill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3D721B92-0453-E78E-6BF4-E158A2504394}"/>
                  </a:ext>
                </a:extLst>
              </p:cNvPr>
              <p:cNvSpPr/>
              <p:nvPr/>
            </p:nvSpPr>
            <p:spPr>
              <a:xfrm>
                <a:off x="5576783" y="3587600"/>
                <a:ext cx="422618" cy="354617"/>
              </a:xfrm>
              <a:prstGeom prst="ellipse">
                <a:avLst/>
              </a:prstGeom>
              <a:grpFill/>
              <a:ln>
                <a:solidFill>
                  <a:srgbClr val="1258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4" name="Graphic 203" descr="Hierarchy outline">
                <a:extLst>
                  <a:ext uri="{FF2B5EF4-FFF2-40B4-BE49-F238E27FC236}">
                    <a16:creationId xmlns:a16="http://schemas.microsoft.com/office/drawing/2014/main" id="{83D5A743-5586-45DD-5B7F-1D7285380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44516" y="3603485"/>
                <a:ext cx="289833" cy="289833"/>
              </a:xfrm>
              <a:prstGeom prst="rect">
                <a:avLst/>
              </a:prstGeom>
            </p:spPr>
          </p:pic>
        </p:grp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299D42E-429C-35A2-9229-B32F6FF7CBB6}"/>
                </a:ext>
              </a:extLst>
            </p:cNvPr>
            <p:cNvSpPr txBox="1"/>
            <p:nvPr/>
          </p:nvSpPr>
          <p:spPr>
            <a:xfrm>
              <a:off x="4418390" y="3058767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Sơ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đồ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phân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lớp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1FFBFE7-71DA-3093-689D-6CD47CB2EE47}"/>
              </a:ext>
            </a:extLst>
          </p:cNvPr>
          <p:cNvGrpSpPr/>
          <p:nvPr/>
        </p:nvGrpSpPr>
        <p:grpSpPr>
          <a:xfrm>
            <a:off x="7003646" y="7775510"/>
            <a:ext cx="1846147" cy="1104410"/>
            <a:chOff x="6840466" y="3849645"/>
            <a:chExt cx="1846147" cy="1104410"/>
          </a:xfrm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9DFEA52-D6F6-13C3-3412-2C6B76DCE8E3}"/>
                </a:ext>
              </a:extLst>
            </p:cNvPr>
            <p:cNvSpPr/>
            <p:nvPr/>
          </p:nvSpPr>
          <p:spPr>
            <a:xfrm>
              <a:off x="6840466" y="3853522"/>
              <a:ext cx="401847" cy="416910"/>
            </a:xfrm>
            <a:prstGeom prst="ellipse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1258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7" name="Graphic 206" descr="Lightbulb and gear outline">
              <a:extLst>
                <a:ext uri="{FF2B5EF4-FFF2-40B4-BE49-F238E27FC236}">
                  <a16:creationId xmlns:a16="http://schemas.microsoft.com/office/drawing/2014/main" id="{AD934591-840F-7B43-93CA-BE0912141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40466" y="3849645"/>
              <a:ext cx="401847" cy="416910"/>
            </a:xfrm>
            <a:prstGeom prst="rect">
              <a:avLst/>
            </a:prstGeom>
          </p:spPr>
        </p:pic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88934DA7-6723-4877-FF33-7F3335FFBCBA}"/>
                </a:ext>
              </a:extLst>
            </p:cNvPr>
            <p:cNvSpPr txBox="1"/>
            <p:nvPr/>
          </p:nvSpPr>
          <p:spPr>
            <a:xfrm>
              <a:off x="6951603" y="4266555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Giải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quyết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yêu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cầu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93C33AB-A93E-09B9-2015-EDD6B155BD89}"/>
              </a:ext>
            </a:extLst>
          </p:cNvPr>
          <p:cNvGrpSpPr/>
          <p:nvPr/>
        </p:nvGrpSpPr>
        <p:grpSpPr>
          <a:xfrm>
            <a:off x="12882354" y="3137361"/>
            <a:ext cx="1735010" cy="604014"/>
            <a:chOff x="9914126" y="3585774"/>
            <a:chExt cx="1735010" cy="604014"/>
          </a:xfrm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7CC7160-BFFA-5135-EE10-575C69AF7242}"/>
                </a:ext>
              </a:extLst>
            </p:cNvPr>
            <p:cNvSpPr/>
            <p:nvPr/>
          </p:nvSpPr>
          <p:spPr>
            <a:xfrm>
              <a:off x="9970798" y="3772878"/>
              <a:ext cx="421564" cy="416910"/>
            </a:xfrm>
            <a:prstGeom prst="ellipse">
              <a:avLst/>
            </a:prstGeom>
            <a:solidFill>
              <a:schemeClr val="bg2">
                <a:lumMod val="25000"/>
                <a:alpha val="86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1" name="Graphic 210" descr="Bug under magnifying glass with solid fill">
              <a:extLst>
                <a:ext uri="{FF2B5EF4-FFF2-40B4-BE49-F238E27FC236}">
                  <a16:creationId xmlns:a16="http://schemas.microsoft.com/office/drawing/2014/main" id="{A4C6AF26-1354-3738-7355-754E7FB42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24394" y="3821949"/>
              <a:ext cx="314371" cy="326155"/>
            </a:xfrm>
            <a:prstGeom prst="rect">
              <a:avLst/>
            </a:prstGeom>
          </p:spPr>
        </p:pic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877E7D2-71DF-8555-1BFE-C0E09A010842}"/>
                </a:ext>
              </a:extLst>
            </p:cNvPr>
            <p:cNvSpPr txBox="1"/>
            <p:nvPr/>
          </p:nvSpPr>
          <p:spPr>
            <a:xfrm>
              <a:off x="9914126" y="3585774"/>
              <a:ext cx="1735010" cy="398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Chạy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thử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469084CE-9611-FF53-75A4-76038837BFEF}"/>
              </a:ext>
            </a:extLst>
          </p:cNvPr>
          <p:cNvGrpSpPr/>
          <p:nvPr/>
        </p:nvGrpSpPr>
        <p:grpSpPr>
          <a:xfrm>
            <a:off x="1648216" y="7602054"/>
            <a:ext cx="8395153" cy="1025357"/>
            <a:chOff x="1744317" y="3568901"/>
            <a:chExt cx="8395153" cy="1025357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137C9B3-9FB2-E1BA-0D4C-290B6B86F1A2}"/>
                </a:ext>
              </a:extLst>
            </p:cNvPr>
            <p:cNvSpPr/>
            <p:nvPr/>
          </p:nvSpPr>
          <p:spPr>
            <a:xfrm>
              <a:off x="1799638" y="3623956"/>
              <a:ext cx="8285910" cy="970302"/>
            </a:xfrm>
            <a:custGeom>
              <a:avLst/>
              <a:gdLst>
                <a:gd name="connsiteX0" fmla="*/ 0 w 6205928"/>
                <a:gd name="connsiteY0" fmla="*/ 0 h 1559028"/>
                <a:gd name="connsiteX1" fmla="*/ 1798820 w 6205928"/>
                <a:gd name="connsiteY1" fmla="*/ 1558977 h 1559028"/>
                <a:gd name="connsiteX2" fmla="*/ 4092315 w 6205928"/>
                <a:gd name="connsiteY2" fmla="*/ 59961 h 1559028"/>
                <a:gd name="connsiteX3" fmla="*/ 6205928 w 6205928"/>
                <a:gd name="connsiteY3" fmla="*/ 1274164 h 155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5928" h="1559028">
                  <a:moveTo>
                    <a:pt x="0" y="0"/>
                  </a:moveTo>
                  <a:cubicBezTo>
                    <a:pt x="558384" y="774492"/>
                    <a:pt x="1116768" y="1548984"/>
                    <a:pt x="1798820" y="1558977"/>
                  </a:cubicBezTo>
                  <a:cubicBezTo>
                    <a:pt x="2480872" y="1568970"/>
                    <a:pt x="3357797" y="107430"/>
                    <a:pt x="4092315" y="59961"/>
                  </a:cubicBezTo>
                  <a:cubicBezTo>
                    <a:pt x="4826833" y="12492"/>
                    <a:pt x="5516380" y="643328"/>
                    <a:pt x="6205928" y="1274164"/>
                  </a:cubicBezTo>
                </a:path>
              </a:pathLst>
            </a:custGeom>
            <a:noFill/>
            <a:ln w="50800" cap="rnd" cmpd="dbl">
              <a:solidFill>
                <a:srgbClr val="E55807">
                  <a:alpha val="99000"/>
                </a:srgbClr>
              </a:solidFill>
              <a:round/>
              <a:headEnd type="none"/>
              <a:tailEnd type="none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12032"/>
                        <a:gd name="connsiteY0" fmla="*/ 0 h 825322"/>
                        <a:gd name="connsiteX1" fmla="*/ 2119429 w 7312032"/>
                        <a:gd name="connsiteY1" fmla="*/ 825295 h 825322"/>
                        <a:gd name="connsiteX2" fmla="*/ 4821702 w 7312032"/>
                        <a:gd name="connsiteY2" fmla="*/ 31742 h 825322"/>
                        <a:gd name="connsiteX3" fmla="*/ 7312032 w 7312032"/>
                        <a:gd name="connsiteY3" fmla="*/ 674520 h 825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12032" h="825322" extrusionOk="0">
                          <a:moveTo>
                            <a:pt x="0" y="0"/>
                          </a:moveTo>
                          <a:cubicBezTo>
                            <a:pt x="607215" y="378735"/>
                            <a:pt x="1260192" y="840879"/>
                            <a:pt x="2119429" y="825295"/>
                          </a:cubicBezTo>
                          <a:cubicBezTo>
                            <a:pt x="2964256" y="839261"/>
                            <a:pt x="3813415" y="61413"/>
                            <a:pt x="4821702" y="31742"/>
                          </a:cubicBezTo>
                          <a:cubicBezTo>
                            <a:pt x="5665026" y="28205"/>
                            <a:pt x="6469830" y="505019"/>
                            <a:pt x="7312032" y="67452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D2286F6-200D-D585-A8C0-BEC3FBB9F737}"/>
                </a:ext>
              </a:extLst>
            </p:cNvPr>
            <p:cNvSpPr/>
            <p:nvPr/>
          </p:nvSpPr>
          <p:spPr>
            <a:xfrm>
              <a:off x="3321528" y="4407816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DCA314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DC388BE4-D1FF-A19B-33D3-C0570A92B447}"/>
                </a:ext>
              </a:extLst>
            </p:cNvPr>
            <p:cNvSpPr/>
            <p:nvPr/>
          </p:nvSpPr>
          <p:spPr>
            <a:xfrm>
              <a:off x="1744317" y="356890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FF000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253765F-303F-6088-42F4-A2108EB18391}"/>
                </a:ext>
              </a:extLst>
            </p:cNvPr>
            <p:cNvSpPr/>
            <p:nvPr/>
          </p:nvSpPr>
          <p:spPr>
            <a:xfrm>
              <a:off x="5582791" y="4109108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00B05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3A62FB24-E409-8FA8-CD6F-6FB527FC4A73}"/>
                </a:ext>
              </a:extLst>
            </p:cNvPr>
            <p:cNvSpPr/>
            <p:nvPr/>
          </p:nvSpPr>
          <p:spPr>
            <a:xfrm>
              <a:off x="7464066" y="361787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accent4">
                  <a:lumMod val="60000"/>
                  <a:lumOff val="4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64645B4B-49CC-0919-BC32-09C96E0F83C8}"/>
                </a:ext>
              </a:extLst>
            </p:cNvPr>
            <p:cNvSpPr/>
            <p:nvPr/>
          </p:nvSpPr>
          <p:spPr>
            <a:xfrm>
              <a:off x="10007395" y="4338709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bg2">
                  <a:lumMod val="5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C8029581-4D93-37FE-D373-7E68EFEA04C1}"/>
                </a:ext>
              </a:extLst>
            </p:cNvPr>
            <p:cNvGrpSpPr/>
            <p:nvPr/>
          </p:nvGrpSpPr>
          <p:grpSpPr>
            <a:xfrm>
              <a:off x="9751359" y="4023012"/>
              <a:ext cx="273035" cy="273035"/>
              <a:chOff x="4178287" y="3049587"/>
              <a:chExt cx="273035" cy="273035"/>
            </a:xfrm>
          </p:grpSpPr>
          <p:sp>
            <p:nvSpPr>
              <p:cNvPr id="221" name="Flowchart: Connector 220">
                <a:extLst>
                  <a:ext uri="{FF2B5EF4-FFF2-40B4-BE49-F238E27FC236}">
                    <a16:creationId xmlns:a16="http://schemas.microsoft.com/office/drawing/2014/main" id="{D081CBDF-7891-BE64-DEAD-3F2D130E5E42}"/>
                  </a:ext>
                </a:extLst>
              </p:cNvPr>
              <p:cNvSpPr/>
              <p:nvPr/>
            </p:nvSpPr>
            <p:spPr>
              <a:xfrm>
                <a:off x="4208697" y="3080236"/>
                <a:ext cx="210312" cy="192024"/>
              </a:xfrm>
              <a:prstGeom prst="flowChartConnector">
                <a:avLst/>
              </a:prstGeom>
              <a:solidFill>
                <a:srgbClr val="FFFFFF"/>
              </a:solidFill>
              <a:ln cap="sq" cmpd="sng">
                <a:solidFill>
                  <a:schemeClr val="tx1">
                    <a:alpha val="59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38100" dist="38100" dir="5400000" sx="95000" sy="95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22" name="Graphic 221" descr="Soccer ball with solid fill">
                <a:extLst>
                  <a:ext uri="{FF2B5EF4-FFF2-40B4-BE49-F238E27FC236}">
                    <a16:creationId xmlns:a16="http://schemas.microsoft.com/office/drawing/2014/main" id="{4A3CDEAE-721F-950F-633D-0AC174345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178287" y="3049587"/>
                <a:ext cx="273035" cy="273035"/>
              </a:xfrm>
              <a:prstGeom prst="rect">
                <a:avLst/>
              </a:prstGeom>
            </p:spPr>
          </p:pic>
        </p:grpSp>
      </p:grpSp>
      <p:sp>
        <p:nvSpPr>
          <p:cNvPr id="223" name="Arc 15">
            <a:extLst>
              <a:ext uri="{FF2B5EF4-FFF2-40B4-BE49-F238E27FC236}">
                <a16:creationId xmlns:a16="http://schemas.microsoft.com/office/drawing/2014/main" id="{124D367E-F54E-6667-B7BB-372928A56EF9}"/>
              </a:ext>
            </a:extLst>
          </p:cNvPr>
          <p:cNvSpPr/>
          <p:nvPr/>
        </p:nvSpPr>
        <p:spPr>
          <a:xfrm rot="4541561">
            <a:off x="9597135" y="-1595143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Arc 223">
            <a:extLst>
              <a:ext uri="{FF2B5EF4-FFF2-40B4-BE49-F238E27FC236}">
                <a16:creationId xmlns:a16="http://schemas.microsoft.com/office/drawing/2014/main" id="{FFF1F2BC-C10D-9715-7354-FA6452C4C896}"/>
              </a:ext>
            </a:extLst>
          </p:cNvPr>
          <p:cNvSpPr/>
          <p:nvPr/>
        </p:nvSpPr>
        <p:spPr>
          <a:xfrm rot="21088632">
            <a:off x="10080592" y="6907495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Arc 224">
            <a:extLst>
              <a:ext uri="{FF2B5EF4-FFF2-40B4-BE49-F238E27FC236}">
                <a16:creationId xmlns:a16="http://schemas.microsoft.com/office/drawing/2014/main" id="{EB2ACF61-6B88-8D35-06AE-80D703A5E448}"/>
              </a:ext>
            </a:extLst>
          </p:cNvPr>
          <p:cNvSpPr/>
          <p:nvPr/>
        </p:nvSpPr>
        <p:spPr>
          <a:xfrm rot="8520643">
            <a:off x="3200998" y="7738459"/>
            <a:ext cx="422035" cy="422065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6" name="Picture 225" descr="Pirate sword">
            <a:extLst>
              <a:ext uri="{FF2B5EF4-FFF2-40B4-BE49-F238E27FC236}">
                <a16:creationId xmlns:a16="http://schemas.microsoft.com/office/drawing/2014/main" id="{B651E73B-CE5E-B964-29EA-78D2DC54B58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9194">
            <a:off x="12540119" y="1336372"/>
            <a:ext cx="783632" cy="902348"/>
          </a:xfrm>
          <a:prstGeom prst="rect">
            <a:avLst/>
          </a:prstGeom>
        </p:spPr>
      </p:pic>
      <p:pic>
        <p:nvPicPr>
          <p:cNvPr id="227" name="Graphic 226" descr="Man with solid fill">
            <a:extLst>
              <a:ext uri="{FF2B5EF4-FFF2-40B4-BE49-F238E27FC236}">
                <a16:creationId xmlns:a16="http://schemas.microsoft.com/office/drawing/2014/main" id="{8116EB45-3ABA-4711-5320-3D1AE4F409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988528" y="-42313"/>
            <a:ext cx="914400" cy="914400"/>
          </a:xfrm>
          <a:prstGeom prst="rect">
            <a:avLst/>
          </a:prstGeom>
        </p:spPr>
      </p:pic>
      <p:pic>
        <p:nvPicPr>
          <p:cNvPr id="228" name="Graphic 227" descr="Group with solid fill">
            <a:extLst>
              <a:ext uri="{FF2B5EF4-FFF2-40B4-BE49-F238E27FC236}">
                <a16:creationId xmlns:a16="http://schemas.microsoft.com/office/drawing/2014/main" id="{471D76CF-789F-CB07-94DD-951F4F65825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292659" y="-907666"/>
            <a:ext cx="914400" cy="914400"/>
          </a:xfrm>
          <a:prstGeom prst="rect">
            <a:avLst/>
          </a:prstGeom>
        </p:spPr>
      </p:pic>
      <p:pic>
        <p:nvPicPr>
          <p:cNvPr id="229" name="Graphic 228" descr="Cycle with people with solid fill">
            <a:extLst>
              <a:ext uri="{FF2B5EF4-FFF2-40B4-BE49-F238E27FC236}">
                <a16:creationId xmlns:a16="http://schemas.microsoft.com/office/drawing/2014/main" id="{66A6894B-5DFF-9E96-6616-184583CA75B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653226" y="714462"/>
            <a:ext cx="914400" cy="914400"/>
          </a:xfrm>
          <a:prstGeom prst="rect">
            <a:avLst/>
          </a:prstGeom>
        </p:spPr>
      </p:pic>
      <p:pic>
        <p:nvPicPr>
          <p:cNvPr id="230" name="Graphic 229" descr="Cycle with people outline">
            <a:extLst>
              <a:ext uri="{FF2B5EF4-FFF2-40B4-BE49-F238E27FC236}">
                <a16:creationId xmlns:a16="http://schemas.microsoft.com/office/drawing/2014/main" id="{E20AEB6B-2111-FC0C-5AD9-9AFB0786D1C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659952" y="1274224"/>
            <a:ext cx="1571552" cy="1571552"/>
          </a:xfrm>
          <a:prstGeom prst="rect">
            <a:avLst/>
          </a:prstGeom>
        </p:spPr>
      </p:pic>
      <p:pic>
        <p:nvPicPr>
          <p:cNvPr id="231" name="Graphic 230" descr="Skeleton with solid fill">
            <a:extLst>
              <a:ext uri="{FF2B5EF4-FFF2-40B4-BE49-F238E27FC236}">
                <a16:creationId xmlns:a16="http://schemas.microsoft.com/office/drawing/2014/main" id="{FABEC073-39BB-1FC5-0A27-FA652EC48E5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20196840">
            <a:off x="12217752" y="6122338"/>
            <a:ext cx="1428365" cy="1428365"/>
          </a:xfrm>
          <a:prstGeom prst="rect">
            <a:avLst/>
          </a:prstGeom>
          <a:effectLst>
            <a:outerShdw blurRad="254000" dir="3000000" sx="105000" sy="105000" algn="t" rotWithShape="0">
              <a:srgbClr val="DDA312"/>
            </a:outerShdw>
          </a:effectLst>
        </p:spPr>
      </p:pic>
      <p:pic>
        <p:nvPicPr>
          <p:cNvPr id="232" name="Graphic 231" descr="Monster outline">
            <a:extLst>
              <a:ext uri="{FF2B5EF4-FFF2-40B4-BE49-F238E27FC236}">
                <a16:creationId xmlns:a16="http://schemas.microsoft.com/office/drawing/2014/main" id="{70BBD0E1-637A-7DD8-DDAF-B8DA801F38E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703933">
            <a:off x="-1957539" y="5642097"/>
            <a:ext cx="914400" cy="914400"/>
          </a:xfrm>
          <a:prstGeom prst="rect">
            <a:avLst/>
          </a:prstGeom>
          <a:effectLst>
            <a:outerShdw blurRad="254000" dir="3000000" sx="105000" sy="105000" algn="t" rotWithShape="0">
              <a:srgbClr val="DDA312"/>
            </a:outerShdw>
          </a:effectLst>
        </p:spPr>
      </p:pic>
      <p:sp>
        <p:nvSpPr>
          <p:cNvPr id="233" name="TextBox 232">
            <a:extLst>
              <a:ext uri="{FF2B5EF4-FFF2-40B4-BE49-F238E27FC236}">
                <a16:creationId xmlns:a16="http://schemas.microsoft.com/office/drawing/2014/main" id="{5E269DAD-226D-C796-8F91-CFDB71CE7F5E}"/>
              </a:ext>
            </a:extLst>
          </p:cNvPr>
          <p:cNvSpPr txBox="1"/>
          <p:nvPr/>
        </p:nvSpPr>
        <p:spPr>
          <a:xfrm>
            <a:off x="-1960282" y="-1676305"/>
            <a:ext cx="207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+</a:t>
            </a:r>
            <a:r>
              <a:rPr lang="en-US" sz="1100" dirty="0" err="1"/>
              <a:t>gethe</a:t>
            </a:r>
            <a:r>
              <a:rPr lang="en-US" sz="1100" dirty="0"/>
              <a:t>()</a:t>
            </a:r>
          </a:p>
          <a:p>
            <a:r>
              <a:rPr lang="en-US" sz="1100" dirty="0"/>
              <a:t>+attack()</a:t>
            </a:r>
          </a:p>
        </p:txBody>
      </p:sp>
      <p:pic>
        <p:nvPicPr>
          <p:cNvPr id="234" name="Picture 233" descr="A yellow medal with red ribbons">
            <a:extLst>
              <a:ext uri="{FF2B5EF4-FFF2-40B4-BE49-F238E27FC236}">
                <a16:creationId xmlns:a16="http://schemas.microsoft.com/office/drawing/2014/main" id="{3C22DE3F-3F5E-FA4A-5CB1-C44E37E967E4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216">
            <a:off x="11623610" y="-1537748"/>
            <a:ext cx="948522" cy="948522"/>
          </a:xfrm>
          <a:prstGeom prst="rect">
            <a:avLst/>
          </a:prstGeom>
        </p:spPr>
      </p:pic>
      <p:pic>
        <p:nvPicPr>
          <p:cNvPr id="235" name="Picture 234" descr="A picture containing art, line, screenshot, shadow">
            <a:extLst>
              <a:ext uri="{FF2B5EF4-FFF2-40B4-BE49-F238E27FC236}">
                <a16:creationId xmlns:a16="http://schemas.microsoft.com/office/drawing/2014/main" id="{BA76A796-AE6D-5503-F972-713F36AFC7C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990" y="-5736022"/>
            <a:ext cx="5382799" cy="5406757"/>
          </a:xfrm>
          <a:prstGeom prst="rect">
            <a:avLst/>
          </a:prstGeom>
        </p:spPr>
      </p:pic>
      <p:sp>
        <p:nvSpPr>
          <p:cNvPr id="236" name="TextBox 235" descr="Khai Báo đối tượng trong c++&#10;">
            <a:extLst>
              <a:ext uri="{FF2B5EF4-FFF2-40B4-BE49-F238E27FC236}">
                <a16:creationId xmlns:a16="http://schemas.microsoft.com/office/drawing/2014/main" id="{709D3471-1558-FCEF-263F-82D936D6C6D5}"/>
              </a:ext>
            </a:extLst>
          </p:cNvPr>
          <p:cNvSpPr txBox="1"/>
          <p:nvPr/>
        </p:nvSpPr>
        <p:spPr>
          <a:xfrm>
            <a:off x="2940409" y="-4201623"/>
            <a:ext cx="5141052" cy="14869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FFCCFF"/>
                </a:solidFill>
                <a:latin typeface="Bahnschrift SemiLight SemiConde" panose="020B0502040204020203" pitchFamily="34" charset="0"/>
              </a:rPr>
              <a:t>Khai</a:t>
            </a:r>
            <a:r>
              <a:rPr lang="en-US" sz="4400" dirty="0">
                <a:solidFill>
                  <a:srgbClr val="FFCC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4400" dirty="0" err="1">
                <a:solidFill>
                  <a:srgbClr val="FFCCFF"/>
                </a:solidFill>
                <a:latin typeface="Bahnschrift SemiLight SemiConde" panose="020B0502040204020203" pitchFamily="34" charset="0"/>
              </a:rPr>
              <a:t>Báo</a:t>
            </a:r>
            <a:r>
              <a:rPr lang="en-US" sz="4400" dirty="0">
                <a:solidFill>
                  <a:srgbClr val="FFCC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4400" dirty="0" err="1">
                <a:solidFill>
                  <a:srgbClr val="FFCCFF"/>
                </a:solidFill>
                <a:latin typeface="Bahnschrift SemiLight SemiConde" panose="020B0502040204020203" pitchFamily="34" charset="0"/>
              </a:rPr>
              <a:t>Đối</a:t>
            </a:r>
            <a:r>
              <a:rPr lang="en-US" sz="4400" dirty="0">
                <a:solidFill>
                  <a:srgbClr val="FFCC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4400" dirty="0" err="1">
                <a:solidFill>
                  <a:srgbClr val="FFCCFF"/>
                </a:solidFill>
                <a:latin typeface="Bahnschrift SemiLight SemiConde" panose="020B0502040204020203" pitchFamily="34" charset="0"/>
              </a:rPr>
              <a:t>Tượng</a:t>
            </a:r>
            <a:r>
              <a:rPr lang="en-US" sz="4400" dirty="0">
                <a:solidFill>
                  <a:srgbClr val="FFCCFF"/>
                </a:solidFill>
                <a:latin typeface="Bahnschrift SemiLight SemiConde" panose="020B0502040204020203" pitchFamily="34" charset="0"/>
              </a:rPr>
              <a:t> Trong C++</a:t>
            </a:r>
          </a:p>
        </p:txBody>
      </p:sp>
      <p:pic>
        <p:nvPicPr>
          <p:cNvPr id="237" name="Picture 236" descr="A red and blue tag with a blue ring&#10;&#10;Description automatically generated with medium confidence">
            <a:extLst>
              <a:ext uri="{FF2B5EF4-FFF2-40B4-BE49-F238E27FC236}">
                <a16:creationId xmlns:a16="http://schemas.microsoft.com/office/drawing/2014/main" id="{6DE7DAE0-7A7C-87F6-4375-17E9BE13559A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88" y="-925894"/>
            <a:ext cx="410206" cy="410206"/>
          </a:xfrm>
          <a:prstGeom prst="rect">
            <a:avLst/>
          </a:prstGeom>
        </p:spPr>
      </p:pic>
      <p:pic>
        <p:nvPicPr>
          <p:cNvPr id="238" name="Picture 237" descr="A cartoon of a megaphone and a speech bubble&#10;&#10;Description automatically generated with low confidence">
            <a:extLst>
              <a:ext uri="{FF2B5EF4-FFF2-40B4-BE49-F238E27FC236}">
                <a16:creationId xmlns:a16="http://schemas.microsoft.com/office/drawing/2014/main" id="{44D561E4-00EE-A3D4-65A1-E6950A7AB19B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107" y="7203696"/>
            <a:ext cx="1250246" cy="1250246"/>
          </a:xfrm>
          <a:prstGeom prst="rect">
            <a:avLst/>
          </a:prstGeom>
        </p:spPr>
      </p:pic>
      <p:pic>
        <p:nvPicPr>
          <p:cNvPr id="239" name="Picture 238" descr="An orange square with a white exclamation mark&#10;&#10;Description automatically generated with medium confidence">
            <a:extLst>
              <a:ext uri="{FF2B5EF4-FFF2-40B4-BE49-F238E27FC236}">
                <a16:creationId xmlns:a16="http://schemas.microsoft.com/office/drawing/2014/main" id="{ADE38773-4153-89B2-F907-C4FB81FDF2BB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27918" y="-3251524"/>
            <a:ext cx="477426" cy="477426"/>
          </a:xfrm>
          <a:prstGeom prst="rect">
            <a:avLst/>
          </a:prstGeom>
        </p:spPr>
      </p:pic>
      <p:pic>
        <p:nvPicPr>
          <p:cNvPr id="240" name="Picture 23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2474352-61B0-C84E-30F7-F23C0E145600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71550">
            <a:off x="-1423036" y="-1236067"/>
            <a:ext cx="1533042" cy="1533042"/>
          </a:xfrm>
          <a:prstGeom prst="rect">
            <a:avLst/>
          </a:prstGeom>
        </p:spPr>
      </p:pic>
      <p:pic>
        <p:nvPicPr>
          <p:cNvPr id="241" name="Picture 24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C261F06D-6404-0966-3C44-B2144E64669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46464">
            <a:off x="-2644066" y="3597743"/>
            <a:ext cx="2331708" cy="2331708"/>
          </a:xfrm>
          <a:prstGeom prst="rect">
            <a:avLst/>
          </a:prstGeom>
        </p:spPr>
      </p:pic>
      <p:pic>
        <p:nvPicPr>
          <p:cNvPr id="242" name="Picture 241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A901983F-DB0B-302C-1BC1-15B3CE7E56FB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429" y="1675744"/>
            <a:ext cx="1250247" cy="1250247"/>
          </a:xfrm>
          <a:prstGeom prst="rect">
            <a:avLst/>
          </a:prstGeom>
          <a:noFill/>
          <a:effectLst>
            <a:outerShdw blurRad="76200" dist="38100" dir="7740000" sx="80000" sy="80000" kx="1200000" algn="br" rotWithShape="0">
              <a:prstClr val="black">
                <a:alpha val="83000"/>
              </a:prstClr>
            </a:outerShdw>
          </a:effectLst>
        </p:spPr>
      </p:pic>
      <p:pic>
        <p:nvPicPr>
          <p:cNvPr id="243" name="Picture 242" descr="A picture containing screenshot, graphics, design&#10;&#10;Description automatically generated">
            <a:extLst>
              <a:ext uri="{FF2B5EF4-FFF2-40B4-BE49-F238E27FC236}">
                <a16:creationId xmlns:a16="http://schemas.microsoft.com/office/drawing/2014/main" id="{E869F1D6-107F-FC97-B53C-9ADA09788BF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3262" y="966712"/>
            <a:ext cx="876038" cy="702078"/>
          </a:xfrm>
          <a:prstGeom prst="rect">
            <a:avLst/>
          </a:prstGeom>
        </p:spPr>
      </p:pic>
      <p:pic>
        <p:nvPicPr>
          <p:cNvPr id="27" name="Graphic 26" descr="Browser window outline">
            <a:extLst>
              <a:ext uri="{FF2B5EF4-FFF2-40B4-BE49-F238E27FC236}">
                <a16:creationId xmlns:a16="http://schemas.microsoft.com/office/drawing/2014/main" id="{4E25E978-9A7E-AF4E-7F90-A23811DF9D7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70578" y="1037647"/>
            <a:ext cx="4056009" cy="5406757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FCA125A-E88D-6DA3-E5F3-2210B157342E}"/>
              </a:ext>
            </a:extLst>
          </p:cNvPr>
          <p:cNvGrpSpPr/>
          <p:nvPr/>
        </p:nvGrpSpPr>
        <p:grpSpPr>
          <a:xfrm>
            <a:off x="-116853" y="3532920"/>
            <a:ext cx="2277988" cy="2751094"/>
            <a:chOff x="-154496" y="4113967"/>
            <a:chExt cx="2277988" cy="275109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4D26CAF4-03F5-FD14-AC58-A8C82EF7A98B}"/>
                </a:ext>
              </a:extLst>
            </p:cNvPr>
            <p:cNvGrpSpPr/>
            <p:nvPr/>
          </p:nvGrpSpPr>
          <p:grpSpPr>
            <a:xfrm>
              <a:off x="74118" y="4635104"/>
              <a:ext cx="2031063" cy="1714040"/>
              <a:chOff x="135028" y="3923552"/>
              <a:chExt cx="2031063" cy="171404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A269816-A6CC-F6D0-1D82-AED017925645}"/>
                  </a:ext>
                </a:extLst>
              </p:cNvPr>
              <p:cNvSpPr/>
              <p:nvPr/>
            </p:nvSpPr>
            <p:spPr>
              <a:xfrm>
                <a:off x="135174" y="3923552"/>
                <a:ext cx="1842719" cy="1714040"/>
              </a:xfrm>
              <a:prstGeom prst="roundRect">
                <a:avLst>
                  <a:gd name="adj" fmla="val 3371"/>
                </a:avLst>
              </a:prstGeom>
              <a:solidFill>
                <a:srgbClr val="00B050">
                  <a:alpha val="66000"/>
                </a:srgbClr>
              </a:solidFill>
              <a:ln w="19050">
                <a:gradFill>
                  <a:gsLst>
                    <a:gs pos="0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</a:ln>
              <a:effectLst>
                <a:outerShdw blurRad="152400" dist="825500" dir="5400000" sx="85000" sy="85000" algn="t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0FF7EEE-FC11-C78B-6653-489A62220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174" y="4879946"/>
                <a:ext cx="1842719" cy="0"/>
              </a:xfrm>
              <a:prstGeom prst="line">
                <a:avLst/>
              </a:prstGeom>
              <a:solidFill>
                <a:srgbClr val="00B050">
                  <a:alpha val="68000"/>
                </a:srgbClr>
              </a:solidFill>
              <a:ln w="85725">
                <a:gradFill>
                  <a:gsLst>
                    <a:gs pos="0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</a:ln>
              <a:effectLst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39B9FE-81EE-15BC-EAA0-1FD30F473937}"/>
                  </a:ext>
                </a:extLst>
              </p:cNvPr>
              <p:cNvSpPr txBox="1"/>
              <p:nvPr/>
            </p:nvSpPr>
            <p:spPr>
              <a:xfrm>
                <a:off x="465289" y="3959875"/>
                <a:ext cx="1010208" cy="24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Element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7418F5-40A7-639D-6798-88AE7EF2444E}"/>
                  </a:ext>
                </a:extLst>
              </p:cNvPr>
              <p:cNvSpPr txBox="1"/>
              <p:nvPr/>
            </p:nvSpPr>
            <p:spPr>
              <a:xfrm>
                <a:off x="135028" y="4432162"/>
                <a:ext cx="2031063" cy="677108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r>
                  <a:rPr lang="en-US" sz="1600" dirty="0"/>
                  <a:t>+ he: char</a:t>
                </a:r>
                <a:endParaRPr lang="en-US" sz="1600" dirty="0">
                  <a:latin typeface="Consolas" panose="020B0609020204030204" pitchFamily="49" charset="0"/>
                </a:endParaRPr>
              </a:p>
              <a:p>
                <a:endParaRPr lang="en-US" sz="1100" b="0" dirty="0">
                  <a:effectLst/>
                  <a:latin typeface="Consolas" panose="020B0609020204030204" pitchFamily="49" charset="0"/>
                </a:endParaRPr>
              </a:p>
              <a:p>
                <a:endParaRPr lang="en-US" sz="1100" dirty="0">
                  <a:latin typeface="Consolas" panose="020B0609020204030204" pitchFamily="49" charset="0"/>
                </a:endParaRPr>
              </a:p>
              <a:p>
                <a:endParaRPr lang="en-US" sz="1100" b="0" dirty="0">
                  <a:effectLst/>
                  <a:latin typeface="Consolas" panose="020B0609020204030204" pitchFamily="49" charset="0"/>
                </a:endParaRPr>
              </a:p>
              <a:p>
                <a:endParaRPr lang="en-US" sz="1100" b="0" dirty="0">
                  <a:effectLst/>
                  <a:latin typeface="Consolas" panose="020B0609020204030204" pitchFamily="49" charset="0"/>
                </a:endParaRPr>
              </a:p>
              <a:p>
                <a:endParaRPr lang="en-US" sz="11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B1EEF2-153F-C2F8-8D19-75AB2F94F395}"/>
                  </a:ext>
                </a:extLst>
              </p:cNvPr>
              <p:cNvSpPr txBox="1"/>
              <p:nvPr/>
            </p:nvSpPr>
            <p:spPr>
              <a:xfrm>
                <a:off x="162520" y="4918453"/>
                <a:ext cx="1416754" cy="35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effectLst/>
                    <a:latin typeface="Consolas" panose="020B0609020204030204" pitchFamily="49" charset="0"/>
                  </a:rPr>
                  <a:t>+ he()</a:t>
                </a:r>
              </a:p>
              <a:p>
                <a:r>
                  <a:rPr lang="en-US" sz="1400" dirty="0">
                    <a:latin typeface="Consolas" panose="020B0609020204030204" pitchFamily="49" charset="0"/>
                  </a:rPr>
                  <a:t>+ attack();</a:t>
                </a:r>
                <a:endParaRPr lang="en-US" sz="1400" b="0" dirty="0">
                  <a:effectLst/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1545B57-C726-97E0-A354-AB7D7E2927E0}"/>
                </a:ext>
              </a:extLst>
            </p:cNvPr>
            <p:cNvGrpSpPr/>
            <p:nvPr/>
          </p:nvGrpSpPr>
          <p:grpSpPr>
            <a:xfrm>
              <a:off x="-154496" y="4113967"/>
              <a:ext cx="2277988" cy="2751094"/>
              <a:chOff x="-291447" y="2534920"/>
              <a:chExt cx="2277988" cy="2751094"/>
            </a:xfrm>
          </p:grpSpPr>
          <p:pic>
            <p:nvPicPr>
              <p:cNvPr id="37" name="Picture 36" descr="A picture containing circle, colorfulness, graphics, graphic design&#10;&#10;Description automatically generated">
                <a:extLst>
                  <a:ext uri="{FF2B5EF4-FFF2-40B4-BE49-F238E27FC236}">
                    <a16:creationId xmlns:a16="http://schemas.microsoft.com/office/drawing/2014/main" id="{992567E1-76DD-347D-F649-7AD4B33B7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77" y="3111430"/>
                <a:ext cx="311430" cy="307193"/>
              </a:xfrm>
              <a:prstGeom prst="rect">
                <a:avLst/>
              </a:prstGeom>
            </p:spPr>
          </p:pic>
          <p:pic>
            <p:nvPicPr>
              <p:cNvPr id="19" name="Graphic 18" descr="Browser window outline">
                <a:extLst>
                  <a:ext uri="{FF2B5EF4-FFF2-40B4-BE49-F238E27FC236}">
                    <a16:creationId xmlns:a16="http://schemas.microsoft.com/office/drawing/2014/main" id="{4A5D773D-A37F-3A06-03C1-BBFB193B1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-291447" y="2534920"/>
                <a:ext cx="2277988" cy="2751094"/>
              </a:xfrm>
              <a:prstGeom prst="rect">
                <a:avLst/>
              </a:prstGeom>
            </p:spPr>
          </p:pic>
        </p:grp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FE68466-81C1-A6BD-E395-7C2D8F356B04}"/>
              </a:ext>
            </a:extLst>
          </p:cNvPr>
          <p:cNvCxnSpPr>
            <a:cxnSpLocks/>
          </p:cNvCxnSpPr>
          <p:nvPr/>
        </p:nvCxnSpPr>
        <p:spPr>
          <a:xfrm flipV="1">
            <a:off x="409447" y="3400461"/>
            <a:ext cx="0" cy="488971"/>
          </a:xfrm>
          <a:prstGeom prst="line">
            <a:avLst/>
          </a:prstGeom>
          <a:ln w="47625">
            <a:solidFill>
              <a:schemeClr val="accent2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5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978E9CC6-C1D9-6E8B-855A-2F68714173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3517">
            <a:off x="5706213" y="-267093"/>
            <a:ext cx="1614500" cy="16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 descr="A purple and pink tag&#10;&#10;Description automatically generated with low confidence">
            <a:extLst>
              <a:ext uri="{FF2B5EF4-FFF2-40B4-BE49-F238E27FC236}">
                <a16:creationId xmlns:a16="http://schemas.microsoft.com/office/drawing/2014/main" id="{783C744C-C84D-DDD7-BC6F-50029D0266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2755">
            <a:off x="7084124" y="3655873"/>
            <a:ext cx="835218" cy="83521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066478" y="7397156"/>
            <a:ext cx="3251200" cy="624114"/>
          </a:xfrm>
          <a:prstGeom prst="roundRect">
            <a:avLst>
              <a:gd name="adj" fmla="val 30621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647700" dist="139700" dir="3000000" sx="38000" sy="38000" algn="t" rotWithShape="0">
              <a:schemeClr val="tx1">
                <a:alpha val="64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START !!!</a:t>
            </a:r>
          </a:p>
        </p:txBody>
      </p:sp>
      <p:sp>
        <p:nvSpPr>
          <p:cNvPr id="13" name="Arc 12"/>
          <p:cNvSpPr/>
          <p:nvPr/>
        </p:nvSpPr>
        <p:spPr>
          <a:xfrm rot="19648487">
            <a:off x="389289" y="5794733"/>
            <a:ext cx="885372" cy="928914"/>
          </a:xfrm>
          <a:prstGeom prst="arc">
            <a:avLst>
              <a:gd name="adj1" fmla="val 17038748"/>
              <a:gd name="adj2" fmla="val 14044309"/>
            </a:avLst>
          </a:prstGeom>
          <a:ln w="114300" cap="rnd">
            <a:solidFill>
              <a:srgbClr val="DDA312"/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5156482">
            <a:off x="2094738" y="-196696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4541561">
            <a:off x="6508901" y="-1509220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/>
          <p:nvPr/>
        </p:nvSpPr>
        <p:spPr>
          <a:xfrm rot="18170840">
            <a:off x="-1010161" y="2088300"/>
            <a:ext cx="267337" cy="274193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rot="15160269">
            <a:off x="4105051" y="298638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F9D3C1D-6E83-91B1-B91E-274ECD35220E}"/>
              </a:ext>
            </a:extLst>
          </p:cNvPr>
          <p:cNvGrpSpPr/>
          <p:nvPr/>
        </p:nvGrpSpPr>
        <p:grpSpPr>
          <a:xfrm>
            <a:off x="-1169945" y="3295969"/>
            <a:ext cx="473516" cy="445406"/>
            <a:chOff x="4010025" y="2381424"/>
            <a:chExt cx="653369" cy="60855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33FB627-AE46-E08D-EEC9-DB102E14BC45}"/>
                </a:ext>
              </a:extLst>
            </p:cNvPr>
            <p:cNvSpPr/>
            <p:nvPr/>
          </p:nvSpPr>
          <p:spPr>
            <a:xfrm>
              <a:off x="4010025" y="2381424"/>
              <a:ext cx="653369" cy="60855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Graphic 77" descr="Brainstorm with solid fill">
              <a:extLst>
                <a:ext uri="{FF2B5EF4-FFF2-40B4-BE49-F238E27FC236}">
                  <a16:creationId xmlns:a16="http://schemas.microsoft.com/office/drawing/2014/main" id="{9FAF1B23-63D1-A13E-9059-9E57E5AAA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52795" y="2480013"/>
              <a:ext cx="393485" cy="393483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A4A614E-CA95-120F-F8E7-CA489FF62D9B}"/>
              </a:ext>
            </a:extLst>
          </p:cNvPr>
          <p:cNvGrpSpPr/>
          <p:nvPr/>
        </p:nvGrpSpPr>
        <p:grpSpPr>
          <a:xfrm>
            <a:off x="1524738" y="7266565"/>
            <a:ext cx="1311237" cy="874825"/>
            <a:chOff x="2979834" y="4772304"/>
            <a:chExt cx="1157122" cy="74411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B0B4A30-B0BE-648E-A7FC-5E1179A99FEF}"/>
                </a:ext>
              </a:extLst>
            </p:cNvPr>
            <p:cNvGrpSpPr/>
            <p:nvPr/>
          </p:nvGrpSpPr>
          <p:grpSpPr>
            <a:xfrm>
              <a:off x="3370716" y="4772304"/>
              <a:ext cx="421313" cy="396642"/>
              <a:chOff x="4663394" y="2270219"/>
              <a:chExt cx="530331" cy="479506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7A568F7-0518-F92D-10D2-4FF46B07DC10}"/>
                  </a:ext>
                </a:extLst>
              </p:cNvPr>
              <p:cNvSpPr/>
              <p:nvPr/>
            </p:nvSpPr>
            <p:spPr>
              <a:xfrm>
                <a:off x="4663394" y="2270219"/>
                <a:ext cx="530331" cy="479506"/>
              </a:xfrm>
              <a:prstGeom prst="ellipse">
                <a:avLst/>
              </a:prstGeom>
              <a:solidFill>
                <a:srgbClr val="FFFF00">
                  <a:alpha val="70000"/>
                </a:srgbClr>
              </a:solidFill>
              <a:ln>
                <a:solidFill>
                  <a:srgbClr val="FFFF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0" name="Graphic 89" descr="Group brainstorm with solid fill">
                <a:extLst>
                  <a:ext uri="{FF2B5EF4-FFF2-40B4-BE49-F238E27FC236}">
                    <a16:creationId xmlns:a16="http://schemas.microsoft.com/office/drawing/2014/main" id="{702B6094-35EB-24F9-48CA-4240C7429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729252" y="2292679"/>
                <a:ext cx="371388" cy="371388"/>
              </a:xfrm>
              <a:prstGeom prst="rect">
                <a:avLst/>
              </a:prstGeom>
            </p:spPr>
          </p:pic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D2B244-5F03-7D1B-4F68-FA44989CDDE1}"/>
                </a:ext>
              </a:extLst>
            </p:cNvPr>
            <p:cNvSpPr txBox="1"/>
            <p:nvPr/>
          </p:nvSpPr>
          <p:spPr>
            <a:xfrm>
              <a:off x="2979834" y="5177861"/>
              <a:ext cx="1157122" cy="33855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Ý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Tưởng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18EA2A-7645-B755-5743-C4CD6D5D18D2}"/>
              </a:ext>
            </a:extLst>
          </p:cNvPr>
          <p:cNvGrpSpPr/>
          <p:nvPr/>
        </p:nvGrpSpPr>
        <p:grpSpPr>
          <a:xfrm>
            <a:off x="4604646" y="-1050030"/>
            <a:ext cx="1735010" cy="859801"/>
            <a:chOff x="4418390" y="3058767"/>
            <a:chExt cx="1735010" cy="859801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1CD7A27-C524-FC56-DF0A-D47BF75944C9}"/>
                </a:ext>
              </a:extLst>
            </p:cNvPr>
            <p:cNvGrpSpPr/>
            <p:nvPr/>
          </p:nvGrpSpPr>
          <p:grpSpPr>
            <a:xfrm>
              <a:off x="4969394" y="3501657"/>
              <a:ext cx="478906" cy="416911"/>
              <a:chOff x="5576783" y="3587600"/>
              <a:chExt cx="422618" cy="354617"/>
            </a:xfrm>
            <a:solidFill>
              <a:srgbClr val="00B050"/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E745232B-A044-C92D-B897-15AD3DB21A33}"/>
                  </a:ext>
                </a:extLst>
              </p:cNvPr>
              <p:cNvSpPr/>
              <p:nvPr/>
            </p:nvSpPr>
            <p:spPr>
              <a:xfrm>
                <a:off x="5576783" y="3587600"/>
                <a:ext cx="422618" cy="354617"/>
              </a:xfrm>
              <a:prstGeom prst="ellipse">
                <a:avLst/>
              </a:prstGeom>
              <a:grpFill/>
              <a:ln>
                <a:solidFill>
                  <a:srgbClr val="1258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8" name="Graphic 97" descr="Hierarchy outline">
                <a:extLst>
                  <a:ext uri="{FF2B5EF4-FFF2-40B4-BE49-F238E27FC236}">
                    <a16:creationId xmlns:a16="http://schemas.microsoft.com/office/drawing/2014/main" id="{A433B314-703F-5CC4-1326-974291D2E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644516" y="3603485"/>
                <a:ext cx="289833" cy="289833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6ABABB2-9A13-F60B-B733-A7EA5327737D}"/>
                </a:ext>
              </a:extLst>
            </p:cNvPr>
            <p:cNvSpPr txBox="1"/>
            <p:nvPr/>
          </p:nvSpPr>
          <p:spPr>
            <a:xfrm>
              <a:off x="4418390" y="3058767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Sơ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đồ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phân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lớp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C8F45B-1DC6-04C1-5AA6-BDE08EE5E94D}"/>
              </a:ext>
            </a:extLst>
          </p:cNvPr>
          <p:cNvGrpSpPr/>
          <p:nvPr/>
        </p:nvGrpSpPr>
        <p:grpSpPr>
          <a:xfrm>
            <a:off x="7003646" y="7775510"/>
            <a:ext cx="1846147" cy="1104410"/>
            <a:chOff x="6840466" y="3849645"/>
            <a:chExt cx="1846147" cy="110441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BB27FDB-E328-F47E-8696-8B6EF9819751}"/>
                </a:ext>
              </a:extLst>
            </p:cNvPr>
            <p:cNvSpPr/>
            <p:nvPr/>
          </p:nvSpPr>
          <p:spPr>
            <a:xfrm>
              <a:off x="6840466" y="3853522"/>
              <a:ext cx="401847" cy="416910"/>
            </a:xfrm>
            <a:prstGeom prst="ellipse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1258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7" name="Graphic 106" descr="Lightbulb and gear outline">
              <a:extLst>
                <a:ext uri="{FF2B5EF4-FFF2-40B4-BE49-F238E27FC236}">
                  <a16:creationId xmlns:a16="http://schemas.microsoft.com/office/drawing/2014/main" id="{D488A3A2-CDE9-3ACD-78BE-2C4BBDDBC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40466" y="3849645"/>
              <a:ext cx="401847" cy="41691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1D9F72-B4FF-D656-D643-962BE1F40CFC}"/>
                </a:ext>
              </a:extLst>
            </p:cNvPr>
            <p:cNvSpPr txBox="1"/>
            <p:nvPr/>
          </p:nvSpPr>
          <p:spPr>
            <a:xfrm>
              <a:off x="6951603" y="4266555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Giải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quyết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yêu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cầu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F4D271-E336-798C-FBBE-FBF9E0081635}"/>
              </a:ext>
            </a:extLst>
          </p:cNvPr>
          <p:cNvGrpSpPr/>
          <p:nvPr/>
        </p:nvGrpSpPr>
        <p:grpSpPr>
          <a:xfrm>
            <a:off x="12882354" y="3137361"/>
            <a:ext cx="1735010" cy="604014"/>
            <a:chOff x="9914126" y="3585774"/>
            <a:chExt cx="1735010" cy="60401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62607CE-ED3A-703C-4A52-4313D994ECE9}"/>
                </a:ext>
              </a:extLst>
            </p:cNvPr>
            <p:cNvSpPr/>
            <p:nvPr/>
          </p:nvSpPr>
          <p:spPr>
            <a:xfrm>
              <a:off x="9970798" y="3772878"/>
              <a:ext cx="421564" cy="416910"/>
            </a:xfrm>
            <a:prstGeom prst="ellipse">
              <a:avLst/>
            </a:prstGeom>
            <a:solidFill>
              <a:schemeClr val="bg2">
                <a:lumMod val="25000"/>
                <a:alpha val="86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 descr="Bug under magnifying glass with solid fill">
              <a:extLst>
                <a:ext uri="{FF2B5EF4-FFF2-40B4-BE49-F238E27FC236}">
                  <a16:creationId xmlns:a16="http://schemas.microsoft.com/office/drawing/2014/main" id="{0EF6E285-79EE-82F7-CD77-6CEA6A0FB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024394" y="3821949"/>
              <a:ext cx="314371" cy="32615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94AB3B-2017-103C-1361-4012110F1334}"/>
                </a:ext>
              </a:extLst>
            </p:cNvPr>
            <p:cNvSpPr txBox="1"/>
            <p:nvPr/>
          </p:nvSpPr>
          <p:spPr>
            <a:xfrm>
              <a:off x="9914126" y="3585774"/>
              <a:ext cx="1735010" cy="398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Chạy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thử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89E6D5-21B3-182F-F82D-7A5E40C800E1}"/>
              </a:ext>
            </a:extLst>
          </p:cNvPr>
          <p:cNvGrpSpPr/>
          <p:nvPr/>
        </p:nvGrpSpPr>
        <p:grpSpPr>
          <a:xfrm>
            <a:off x="1648216" y="7602054"/>
            <a:ext cx="8395153" cy="1025357"/>
            <a:chOff x="1744317" y="3568901"/>
            <a:chExt cx="8395153" cy="1025357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4504BB7-4CC3-C537-501F-1108D092A44C}"/>
                </a:ext>
              </a:extLst>
            </p:cNvPr>
            <p:cNvSpPr/>
            <p:nvPr/>
          </p:nvSpPr>
          <p:spPr>
            <a:xfrm>
              <a:off x="1799638" y="3623956"/>
              <a:ext cx="8285910" cy="970302"/>
            </a:xfrm>
            <a:custGeom>
              <a:avLst/>
              <a:gdLst>
                <a:gd name="connsiteX0" fmla="*/ 0 w 6205928"/>
                <a:gd name="connsiteY0" fmla="*/ 0 h 1559028"/>
                <a:gd name="connsiteX1" fmla="*/ 1798820 w 6205928"/>
                <a:gd name="connsiteY1" fmla="*/ 1558977 h 1559028"/>
                <a:gd name="connsiteX2" fmla="*/ 4092315 w 6205928"/>
                <a:gd name="connsiteY2" fmla="*/ 59961 h 1559028"/>
                <a:gd name="connsiteX3" fmla="*/ 6205928 w 6205928"/>
                <a:gd name="connsiteY3" fmla="*/ 1274164 h 155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5928" h="1559028">
                  <a:moveTo>
                    <a:pt x="0" y="0"/>
                  </a:moveTo>
                  <a:cubicBezTo>
                    <a:pt x="558384" y="774492"/>
                    <a:pt x="1116768" y="1548984"/>
                    <a:pt x="1798820" y="1558977"/>
                  </a:cubicBezTo>
                  <a:cubicBezTo>
                    <a:pt x="2480872" y="1568970"/>
                    <a:pt x="3357797" y="107430"/>
                    <a:pt x="4092315" y="59961"/>
                  </a:cubicBezTo>
                  <a:cubicBezTo>
                    <a:pt x="4826833" y="12492"/>
                    <a:pt x="5516380" y="643328"/>
                    <a:pt x="6205928" y="1274164"/>
                  </a:cubicBezTo>
                </a:path>
              </a:pathLst>
            </a:custGeom>
            <a:noFill/>
            <a:ln w="50800" cap="rnd" cmpd="dbl">
              <a:solidFill>
                <a:srgbClr val="E55807">
                  <a:alpha val="99000"/>
                </a:srgbClr>
              </a:solidFill>
              <a:round/>
              <a:headEnd type="none"/>
              <a:tailEnd type="none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12032"/>
                        <a:gd name="connsiteY0" fmla="*/ 0 h 825322"/>
                        <a:gd name="connsiteX1" fmla="*/ 2119429 w 7312032"/>
                        <a:gd name="connsiteY1" fmla="*/ 825295 h 825322"/>
                        <a:gd name="connsiteX2" fmla="*/ 4821702 w 7312032"/>
                        <a:gd name="connsiteY2" fmla="*/ 31742 h 825322"/>
                        <a:gd name="connsiteX3" fmla="*/ 7312032 w 7312032"/>
                        <a:gd name="connsiteY3" fmla="*/ 674520 h 825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12032" h="825322" extrusionOk="0">
                          <a:moveTo>
                            <a:pt x="0" y="0"/>
                          </a:moveTo>
                          <a:cubicBezTo>
                            <a:pt x="607215" y="378735"/>
                            <a:pt x="1260192" y="840879"/>
                            <a:pt x="2119429" y="825295"/>
                          </a:cubicBezTo>
                          <a:cubicBezTo>
                            <a:pt x="2964256" y="839261"/>
                            <a:pt x="3813415" y="61413"/>
                            <a:pt x="4821702" y="31742"/>
                          </a:cubicBezTo>
                          <a:cubicBezTo>
                            <a:pt x="5665026" y="28205"/>
                            <a:pt x="6469830" y="505019"/>
                            <a:pt x="7312032" y="67452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00FF25E-FBA3-C7E6-7297-1DD1CA27B1C7}"/>
                </a:ext>
              </a:extLst>
            </p:cNvPr>
            <p:cNvSpPr/>
            <p:nvPr/>
          </p:nvSpPr>
          <p:spPr>
            <a:xfrm>
              <a:off x="3321528" y="4407816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DCA314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8B7CFB5-04C7-D138-0A24-929B5CFA9E5F}"/>
                </a:ext>
              </a:extLst>
            </p:cNvPr>
            <p:cNvSpPr/>
            <p:nvPr/>
          </p:nvSpPr>
          <p:spPr>
            <a:xfrm>
              <a:off x="1744317" y="356890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FF000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39A2C3-EF3B-52AE-B12D-956AC9F15F66}"/>
                </a:ext>
              </a:extLst>
            </p:cNvPr>
            <p:cNvSpPr/>
            <p:nvPr/>
          </p:nvSpPr>
          <p:spPr>
            <a:xfrm>
              <a:off x="5582791" y="4109108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00B05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0545F76-37E6-19B8-E7A0-B787A9A19C59}"/>
                </a:ext>
              </a:extLst>
            </p:cNvPr>
            <p:cNvSpPr/>
            <p:nvPr/>
          </p:nvSpPr>
          <p:spPr>
            <a:xfrm>
              <a:off x="7464066" y="361787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accent4">
                  <a:lumMod val="60000"/>
                  <a:lumOff val="4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D260C6A-9AEE-412E-E2C4-08F960AE0083}"/>
                </a:ext>
              </a:extLst>
            </p:cNvPr>
            <p:cNvSpPr/>
            <p:nvPr/>
          </p:nvSpPr>
          <p:spPr>
            <a:xfrm>
              <a:off x="10007395" y="4338709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bg2">
                  <a:lumMod val="5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959D261-0973-1524-E004-EE5C0A1F1621}"/>
                </a:ext>
              </a:extLst>
            </p:cNvPr>
            <p:cNvGrpSpPr/>
            <p:nvPr/>
          </p:nvGrpSpPr>
          <p:grpSpPr>
            <a:xfrm>
              <a:off x="9751359" y="4023012"/>
              <a:ext cx="273035" cy="273035"/>
              <a:chOff x="4178287" y="3049587"/>
              <a:chExt cx="273035" cy="273035"/>
            </a:xfrm>
          </p:grpSpPr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2671D02F-B969-E9C1-89F8-8DEBC44E0645}"/>
                  </a:ext>
                </a:extLst>
              </p:cNvPr>
              <p:cNvSpPr/>
              <p:nvPr/>
            </p:nvSpPr>
            <p:spPr>
              <a:xfrm>
                <a:off x="4208697" y="3080236"/>
                <a:ext cx="210312" cy="192024"/>
              </a:xfrm>
              <a:prstGeom prst="flowChartConnector">
                <a:avLst/>
              </a:prstGeom>
              <a:solidFill>
                <a:srgbClr val="FFFFFF"/>
              </a:solidFill>
              <a:ln cap="sq" cmpd="sng">
                <a:solidFill>
                  <a:schemeClr val="tx1">
                    <a:alpha val="59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38100" dist="38100" dir="5400000" sx="95000" sy="95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 descr="Soccer ball with solid fill">
                <a:extLst>
                  <a:ext uri="{FF2B5EF4-FFF2-40B4-BE49-F238E27FC236}">
                    <a16:creationId xmlns:a16="http://schemas.microsoft.com/office/drawing/2014/main" id="{207C1B39-98F6-9061-21FF-9E5F5A9D6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178287" y="3049587"/>
                <a:ext cx="273035" cy="273035"/>
              </a:xfrm>
              <a:prstGeom prst="rect">
                <a:avLst/>
              </a:prstGeom>
            </p:spPr>
          </p:pic>
        </p:grpSp>
      </p:grpSp>
      <p:sp>
        <p:nvSpPr>
          <p:cNvPr id="53" name="Arc 15">
            <a:extLst>
              <a:ext uri="{FF2B5EF4-FFF2-40B4-BE49-F238E27FC236}">
                <a16:creationId xmlns:a16="http://schemas.microsoft.com/office/drawing/2014/main" id="{735A4D90-9624-2EFB-ABBF-6344FA4C1A1C}"/>
              </a:ext>
            </a:extLst>
          </p:cNvPr>
          <p:cNvSpPr/>
          <p:nvPr/>
        </p:nvSpPr>
        <p:spPr>
          <a:xfrm rot="4541561">
            <a:off x="9494051" y="-435358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50D44DA8-4494-A0D3-2FFA-986630C0A1D2}"/>
              </a:ext>
            </a:extLst>
          </p:cNvPr>
          <p:cNvSpPr/>
          <p:nvPr/>
        </p:nvSpPr>
        <p:spPr>
          <a:xfrm rot="21088632">
            <a:off x="9894875" y="5237020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92872392-2B57-3D44-D8F0-858D700E981B}"/>
              </a:ext>
            </a:extLst>
          </p:cNvPr>
          <p:cNvSpPr/>
          <p:nvPr/>
        </p:nvSpPr>
        <p:spPr>
          <a:xfrm rot="8520643">
            <a:off x="3030760" y="5205609"/>
            <a:ext cx="422035" cy="422065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Pirate sword">
            <a:extLst>
              <a:ext uri="{FF2B5EF4-FFF2-40B4-BE49-F238E27FC236}">
                <a16:creationId xmlns:a16="http://schemas.microsoft.com/office/drawing/2014/main" id="{304C751D-ECA9-D3EB-1DC6-B351743B317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9194">
            <a:off x="12540119" y="1336372"/>
            <a:ext cx="783632" cy="902348"/>
          </a:xfrm>
          <a:prstGeom prst="rect">
            <a:avLst/>
          </a:prstGeom>
        </p:spPr>
      </p:pic>
      <p:pic>
        <p:nvPicPr>
          <p:cNvPr id="106" name="Graphic 105" descr="Man with solid fill">
            <a:extLst>
              <a:ext uri="{FF2B5EF4-FFF2-40B4-BE49-F238E27FC236}">
                <a16:creationId xmlns:a16="http://schemas.microsoft.com/office/drawing/2014/main" id="{97380C36-CD70-56AA-DD8D-8AD19386E1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988528" y="-42313"/>
            <a:ext cx="914400" cy="914400"/>
          </a:xfrm>
          <a:prstGeom prst="rect">
            <a:avLst/>
          </a:prstGeom>
        </p:spPr>
      </p:pic>
      <p:pic>
        <p:nvPicPr>
          <p:cNvPr id="109" name="Graphic 108" descr="Group with solid fill">
            <a:extLst>
              <a:ext uri="{FF2B5EF4-FFF2-40B4-BE49-F238E27FC236}">
                <a16:creationId xmlns:a16="http://schemas.microsoft.com/office/drawing/2014/main" id="{28136737-4D44-D3B7-6BCD-C03959837E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92659" y="-907666"/>
            <a:ext cx="914400" cy="914400"/>
          </a:xfrm>
          <a:prstGeom prst="rect">
            <a:avLst/>
          </a:prstGeom>
        </p:spPr>
      </p:pic>
      <p:pic>
        <p:nvPicPr>
          <p:cNvPr id="113" name="Graphic 112" descr="Cycle with people with solid fill">
            <a:extLst>
              <a:ext uri="{FF2B5EF4-FFF2-40B4-BE49-F238E27FC236}">
                <a16:creationId xmlns:a16="http://schemas.microsoft.com/office/drawing/2014/main" id="{9CE1808A-D638-D80B-BE9D-EC4F8CAB49C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653226" y="714462"/>
            <a:ext cx="914400" cy="914400"/>
          </a:xfrm>
          <a:prstGeom prst="rect">
            <a:avLst/>
          </a:prstGeom>
        </p:spPr>
      </p:pic>
      <p:pic>
        <p:nvPicPr>
          <p:cNvPr id="115" name="Graphic 114" descr="Cycle with people outline">
            <a:extLst>
              <a:ext uri="{FF2B5EF4-FFF2-40B4-BE49-F238E27FC236}">
                <a16:creationId xmlns:a16="http://schemas.microsoft.com/office/drawing/2014/main" id="{C61D308C-95A3-9367-711A-2A8F486BF47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659952" y="1274224"/>
            <a:ext cx="1571552" cy="1571552"/>
          </a:xfrm>
          <a:prstGeom prst="rect">
            <a:avLst/>
          </a:prstGeom>
        </p:spPr>
      </p:pic>
      <p:pic>
        <p:nvPicPr>
          <p:cNvPr id="117" name="Graphic 116" descr="Skeleton with solid fill">
            <a:extLst>
              <a:ext uri="{FF2B5EF4-FFF2-40B4-BE49-F238E27FC236}">
                <a16:creationId xmlns:a16="http://schemas.microsoft.com/office/drawing/2014/main" id="{63A445B4-4442-9051-F52A-1890030BBBA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20196840">
            <a:off x="12217752" y="6122338"/>
            <a:ext cx="1428365" cy="1428365"/>
          </a:xfrm>
          <a:prstGeom prst="rect">
            <a:avLst/>
          </a:prstGeom>
          <a:effectLst>
            <a:outerShdw blurRad="254000" dir="3000000" sx="105000" sy="105000" algn="t" rotWithShape="0">
              <a:srgbClr val="DDA312"/>
            </a:outerShdw>
          </a:effectLst>
        </p:spPr>
      </p:pic>
      <p:pic>
        <p:nvPicPr>
          <p:cNvPr id="123" name="Graphic 122" descr="Monster outline">
            <a:extLst>
              <a:ext uri="{FF2B5EF4-FFF2-40B4-BE49-F238E27FC236}">
                <a16:creationId xmlns:a16="http://schemas.microsoft.com/office/drawing/2014/main" id="{7924F013-4D27-7B2D-604A-FF125EC5B5C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703933">
            <a:off x="-1957539" y="5642097"/>
            <a:ext cx="914400" cy="914400"/>
          </a:xfrm>
          <a:prstGeom prst="rect">
            <a:avLst/>
          </a:prstGeom>
          <a:effectLst>
            <a:outerShdw blurRad="254000" dir="3000000" sx="105000" sy="105000" algn="t" rotWithShape="0">
              <a:srgbClr val="DDA312"/>
            </a:outerShdw>
          </a:effectLst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0D8C63-97B8-70A5-FA40-CA5BD78DC709}"/>
              </a:ext>
            </a:extLst>
          </p:cNvPr>
          <p:cNvGrpSpPr/>
          <p:nvPr/>
        </p:nvGrpSpPr>
        <p:grpSpPr>
          <a:xfrm>
            <a:off x="-2260740" y="-3372948"/>
            <a:ext cx="2624023" cy="3125230"/>
            <a:chOff x="442741" y="1854130"/>
            <a:chExt cx="2624023" cy="312523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6D1FD8FD-45FF-FCC9-504D-B8D2175A3719}"/>
                </a:ext>
              </a:extLst>
            </p:cNvPr>
            <p:cNvGrpSpPr/>
            <p:nvPr/>
          </p:nvGrpSpPr>
          <p:grpSpPr>
            <a:xfrm>
              <a:off x="442741" y="1854130"/>
              <a:ext cx="2624023" cy="3125230"/>
              <a:chOff x="3862892" y="1356215"/>
              <a:chExt cx="2537314" cy="4437643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E80A77C9-0C78-760D-F202-8DF6E20C2D89}"/>
                  </a:ext>
                </a:extLst>
              </p:cNvPr>
              <p:cNvGrpSpPr/>
              <p:nvPr/>
            </p:nvGrpSpPr>
            <p:grpSpPr>
              <a:xfrm>
                <a:off x="4102601" y="2186488"/>
                <a:ext cx="2052494" cy="2764827"/>
                <a:chOff x="2095505" y="2332953"/>
                <a:chExt cx="2052494" cy="2764827"/>
              </a:xfrm>
              <a:effectLst/>
            </p:grpSpPr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F130AFE7-C02E-EE6D-2550-8C8E251270ED}"/>
                    </a:ext>
                  </a:extLst>
                </p:cNvPr>
                <p:cNvSpPr/>
                <p:nvPr/>
              </p:nvSpPr>
              <p:spPr>
                <a:xfrm>
                  <a:off x="2095505" y="2332953"/>
                  <a:ext cx="2052494" cy="2764827"/>
                </a:xfrm>
                <a:prstGeom prst="roundRect">
                  <a:avLst>
                    <a:gd name="adj" fmla="val 3371"/>
                  </a:avLst>
                </a:prstGeom>
                <a:solidFill>
                  <a:srgbClr val="00B050">
                    <a:alpha val="66000"/>
                  </a:srgbClr>
                </a:solidFill>
                <a:ln w="19050">
                  <a:gradFill>
                    <a:gsLst>
                      <a:gs pos="0">
                        <a:schemeClr val="accent6"/>
                      </a:gs>
                      <a:gs pos="100000">
                        <a:schemeClr val="accent6"/>
                      </a:gs>
                    </a:gsLst>
                    <a:lin ang="5400000" scaled="0"/>
                  </a:gradFill>
                </a:ln>
                <a:effectLst>
                  <a:outerShdw blurRad="152400" dist="825500" dir="5400000" sx="85000" sy="85000" algn="t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Arial Rounded MT Bold" panose="020F0704030504030204" pitchFamily="34" charset="0"/>
                  </a:endParaRP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A2D84B2D-FE35-175F-8ACA-0BEDC239B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5505" y="3875661"/>
                  <a:ext cx="2052494" cy="0"/>
                </a:xfrm>
                <a:prstGeom prst="line">
                  <a:avLst/>
                </a:prstGeom>
                <a:solidFill>
                  <a:srgbClr val="00B050">
                    <a:alpha val="68000"/>
                  </a:srgbClr>
                </a:solidFill>
                <a:ln w="85725">
                  <a:gradFill>
                    <a:gsLst>
                      <a:gs pos="0">
                        <a:schemeClr val="accent6"/>
                      </a:gs>
                      <a:gs pos="100000">
                        <a:schemeClr val="accent6"/>
                      </a:gs>
                    </a:gsLst>
                    <a:lin ang="5400000" scaled="0"/>
                  </a:gradFill>
                </a:ln>
                <a:effectLst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</p:cxnSp>
          </p:grpSp>
          <p:pic>
            <p:nvPicPr>
              <p:cNvPr id="136" name="Graphic 135" descr="Browser window outline">
                <a:extLst>
                  <a:ext uri="{FF2B5EF4-FFF2-40B4-BE49-F238E27FC236}">
                    <a16:creationId xmlns:a16="http://schemas.microsoft.com/office/drawing/2014/main" id="{7FE3AFDF-BAD9-7FB2-F2CA-894216590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3862892" y="1356215"/>
                <a:ext cx="2537314" cy="4437643"/>
              </a:xfrm>
              <a:prstGeom prst="rect">
                <a:avLst/>
              </a:prstGeom>
            </p:spPr>
          </p:pic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8A4030-1579-2FE6-3CBE-9327CE672D3B}"/>
                </a:ext>
              </a:extLst>
            </p:cNvPr>
            <p:cNvSpPr txBox="1"/>
            <p:nvPr/>
          </p:nvSpPr>
          <p:spPr>
            <a:xfrm>
              <a:off x="1077125" y="2487873"/>
              <a:ext cx="1163663" cy="37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Element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B052780-1ABB-B573-F0E0-912ECD24EA0A}"/>
                </a:ext>
              </a:extLst>
            </p:cNvPr>
            <p:cNvSpPr txBox="1"/>
            <p:nvPr/>
          </p:nvSpPr>
          <p:spPr>
            <a:xfrm>
              <a:off x="690642" y="2972592"/>
              <a:ext cx="15674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 chakra(</a:t>
              </a:r>
              <a:r>
                <a:rPr lang="en-US" sz="1100" dirty="0" err="1"/>
                <a:t>hệ</a:t>
              </a:r>
              <a:r>
                <a:rPr lang="en-US" sz="1100" dirty="0"/>
                <a:t>) : char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5493F26C-B741-8DE5-34F9-F7101436E366}"/>
              </a:ext>
            </a:extLst>
          </p:cNvPr>
          <p:cNvSpPr txBox="1"/>
          <p:nvPr/>
        </p:nvSpPr>
        <p:spPr>
          <a:xfrm>
            <a:off x="-1960282" y="-1676305"/>
            <a:ext cx="207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+</a:t>
            </a:r>
            <a:r>
              <a:rPr lang="en-US" sz="1100" dirty="0" err="1"/>
              <a:t>gethe</a:t>
            </a:r>
            <a:r>
              <a:rPr lang="en-US" sz="1100" dirty="0"/>
              <a:t>()</a:t>
            </a:r>
          </a:p>
          <a:p>
            <a:r>
              <a:rPr lang="en-US" sz="1100" dirty="0"/>
              <a:t>+attack()</a:t>
            </a:r>
          </a:p>
        </p:txBody>
      </p:sp>
      <p:pic>
        <p:nvPicPr>
          <p:cNvPr id="146" name="Picture 145" descr="A picture containing circle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F4AB29A8-E003-05BE-3485-6C72FD686755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9843" y="-2683340"/>
            <a:ext cx="275487" cy="275487"/>
          </a:xfrm>
          <a:prstGeom prst="rect">
            <a:avLst/>
          </a:prstGeom>
        </p:spPr>
      </p:pic>
      <p:pic>
        <p:nvPicPr>
          <p:cNvPr id="24" name="Picture 23" descr="A yellow medal with red ribbons">
            <a:extLst>
              <a:ext uri="{FF2B5EF4-FFF2-40B4-BE49-F238E27FC236}">
                <a16:creationId xmlns:a16="http://schemas.microsoft.com/office/drawing/2014/main" id="{3C6540E8-5582-1841-BA27-9703385E6638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216">
            <a:off x="10512282" y="685061"/>
            <a:ext cx="948522" cy="94852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D406251B-CA3F-35C4-678B-DF5F3E87E262}"/>
              </a:ext>
            </a:extLst>
          </p:cNvPr>
          <p:cNvGrpSpPr/>
          <p:nvPr/>
        </p:nvGrpSpPr>
        <p:grpSpPr>
          <a:xfrm>
            <a:off x="3521922" y="222804"/>
            <a:ext cx="5382799" cy="5406757"/>
            <a:chOff x="3900864" y="490774"/>
            <a:chExt cx="5382799" cy="540675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E090312-CC58-A169-1B0B-2EE12B07A9AC}"/>
                </a:ext>
              </a:extLst>
            </p:cNvPr>
            <p:cNvGrpSpPr/>
            <p:nvPr/>
          </p:nvGrpSpPr>
          <p:grpSpPr>
            <a:xfrm>
              <a:off x="3900864" y="490774"/>
              <a:ext cx="5382799" cy="5406757"/>
              <a:chOff x="5232404" y="592783"/>
              <a:chExt cx="5359974" cy="5259855"/>
            </a:xfrm>
          </p:grpSpPr>
          <p:pic>
            <p:nvPicPr>
              <p:cNvPr id="11" name="Picture 10" descr="A picture containing art, line, screenshot, shadow">
                <a:extLst>
                  <a:ext uri="{FF2B5EF4-FFF2-40B4-BE49-F238E27FC236}">
                    <a16:creationId xmlns:a16="http://schemas.microsoft.com/office/drawing/2014/main" id="{4B0D02E3-F408-0D3A-1659-1F0E034C49CE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2404" y="592783"/>
                <a:ext cx="5359974" cy="5259855"/>
              </a:xfrm>
              <a:prstGeom prst="rect">
                <a:avLst/>
              </a:prstGeom>
            </p:spPr>
          </p:pic>
          <p:sp>
            <p:nvSpPr>
              <p:cNvPr id="81" name="TextBox 80" descr="Khai Báo đối tượng trong c++&#10;">
                <a:extLst>
                  <a:ext uri="{FF2B5EF4-FFF2-40B4-BE49-F238E27FC236}">
                    <a16:creationId xmlns:a16="http://schemas.microsoft.com/office/drawing/2014/main" id="{0FD4D2AB-43C6-91D2-8EEA-117F05F7DB4C}"/>
                  </a:ext>
                </a:extLst>
              </p:cNvPr>
              <p:cNvSpPr txBox="1"/>
              <p:nvPr/>
            </p:nvSpPr>
            <p:spPr>
              <a:xfrm>
                <a:off x="5466401" y="2110205"/>
                <a:ext cx="5119252" cy="1446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ahnschrift SemiLight SemiConde" panose="020B0502040204020203" pitchFamily="34" charset="0"/>
                  </a:rPr>
                  <a:t>Khai</a:t>
                </a:r>
                <a:r>
                  <a:rPr lang="en-US" sz="4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ahnschrift SemiLight SemiConde" panose="020B0502040204020203" pitchFamily="34" charset="0"/>
                  </a:rPr>
                  <a:t> </a:t>
                </a:r>
                <a:r>
                  <a:rPr lang="en-US" sz="44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ahnschrift SemiLight SemiConde" panose="020B0502040204020203" pitchFamily="34" charset="0"/>
                  </a:rPr>
                  <a:t>Báo</a:t>
                </a:r>
                <a:r>
                  <a:rPr lang="en-US" sz="4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ahnschrift SemiLight SemiConde" panose="020B0502040204020203" pitchFamily="34" charset="0"/>
                  </a:rPr>
                  <a:t> </a:t>
                </a:r>
                <a:r>
                  <a:rPr lang="en-US" sz="44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ahnschrift SemiLight SemiConde" panose="020B0502040204020203" pitchFamily="34" charset="0"/>
                  </a:rPr>
                  <a:t>Đối</a:t>
                </a:r>
                <a:r>
                  <a:rPr lang="en-US" sz="4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ahnschrift SemiLight SemiConde" panose="020B0502040204020203" pitchFamily="34" charset="0"/>
                  </a:rPr>
                  <a:t> </a:t>
                </a:r>
                <a:r>
                  <a:rPr lang="en-US" sz="44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ahnschrift SemiLight SemiConde" panose="020B0502040204020203" pitchFamily="34" charset="0"/>
                  </a:rPr>
                  <a:t>Tượng</a:t>
                </a:r>
                <a:r>
                  <a:rPr lang="en-US" sz="4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ahnschrift SemiLight SemiConde" panose="020B0502040204020203" pitchFamily="34" charset="0"/>
                  </a:rPr>
                  <a:t> Trong C++</a:t>
                </a:r>
              </a:p>
            </p:txBody>
          </p:sp>
        </p:grpSp>
        <p:pic>
          <p:nvPicPr>
            <p:cNvPr id="31" name="Picture 30" descr="A red and blue tag with a blue ring&#10;&#10;Description automatically generated with medium confidence">
              <a:extLst>
                <a:ext uri="{FF2B5EF4-FFF2-40B4-BE49-F238E27FC236}">
                  <a16:creationId xmlns:a16="http://schemas.microsoft.com/office/drawing/2014/main" id="{6A0B6B64-A607-17EF-9006-1DF6A6A6F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5903" y="2614776"/>
              <a:ext cx="410206" cy="410206"/>
            </a:xfrm>
            <a:prstGeom prst="rect">
              <a:avLst/>
            </a:prstGeom>
          </p:spPr>
        </p:pic>
      </p:grpSp>
      <p:pic>
        <p:nvPicPr>
          <p:cNvPr id="35" name="Picture 34" descr="A cartoon of a megaphone and a speech bubble&#10;&#10;Description automatically generated with low confidence">
            <a:extLst>
              <a:ext uri="{FF2B5EF4-FFF2-40B4-BE49-F238E27FC236}">
                <a16:creationId xmlns:a16="http://schemas.microsoft.com/office/drawing/2014/main" id="{279F9052-5235-C3E9-D2D6-E3ADDAAAFAA7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075" y="4849051"/>
            <a:ext cx="1250246" cy="1250246"/>
          </a:xfrm>
          <a:prstGeom prst="rect">
            <a:avLst/>
          </a:prstGeom>
        </p:spPr>
      </p:pic>
      <p:pic>
        <p:nvPicPr>
          <p:cNvPr id="44" name="Picture 43" descr="An orange square with a white exclamation mark&#10;&#10;Description automatically generated with medium confidence">
            <a:extLst>
              <a:ext uri="{FF2B5EF4-FFF2-40B4-BE49-F238E27FC236}">
                <a16:creationId xmlns:a16="http://schemas.microsoft.com/office/drawing/2014/main" id="{805573B9-D14C-3D85-168D-4A7C9952C499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646" y="2687469"/>
            <a:ext cx="477426" cy="477426"/>
          </a:xfrm>
          <a:prstGeom prst="rect">
            <a:avLst/>
          </a:prstGeom>
        </p:spPr>
      </p:pic>
      <p:pic>
        <p:nvPicPr>
          <p:cNvPr id="46" name="Picture 4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EBA4A3E8-5288-EE6A-7CBD-F37C3911019E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71550">
            <a:off x="-147337" y="-148413"/>
            <a:ext cx="1533042" cy="1533042"/>
          </a:xfrm>
          <a:prstGeom prst="rect">
            <a:avLst/>
          </a:prstGeom>
        </p:spPr>
      </p:pic>
      <p:pic>
        <p:nvPicPr>
          <p:cNvPr id="50" name="Picture 4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E52DE6DB-C110-D558-FB23-03E8E3B0B19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46464">
            <a:off x="-179668" y="3366776"/>
            <a:ext cx="2331708" cy="2331708"/>
          </a:xfrm>
          <a:prstGeom prst="rect">
            <a:avLst/>
          </a:prstGeom>
        </p:spPr>
      </p:pic>
      <p:pic>
        <p:nvPicPr>
          <p:cNvPr id="52" name="Picture 51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4C13273C-3C09-062F-72A1-8BD4136BCD23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50" y="714462"/>
            <a:ext cx="1250247" cy="1250247"/>
          </a:xfrm>
          <a:prstGeom prst="rect">
            <a:avLst/>
          </a:prstGeom>
          <a:noFill/>
          <a:effectLst>
            <a:outerShdw blurRad="76200" dist="38100" dir="7740000" sx="80000" sy="80000" kx="1200000" algn="br" rotWithShape="0">
              <a:prstClr val="black">
                <a:alpha val="83000"/>
              </a:prstClr>
            </a:outerShdw>
          </a:effectLst>
        </p:spPr>
      </p:pic>
      <p:pic>
        <p:nvPicPr>
          <p:cNvPr id="57" name="Picture 56" descr="A picture containing screenshot, graphics, design&#10;&#10;Description automatically generated">
            <a:extLst>
              <a:ext uri="{FF2B5EF4-FFF2-40B4-BE49-F238E27FC236}">
                <a16:creationId xmlns:a16="http://schemas.microsoft.com/office/drawing/2014/main" id="{95A653A9-19C0-9456-9785-AE6B8E10AFE8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89" y="872087"/>
            <a:ext cx="876038" cy="70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53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B94E57-B579-E1EB-13A6-8B52A04DB728}"/>
              </a:ext>
            </a:extLst>
          </p:cNvPr>
          <p:cNvSpPr txBox="1"/>
          <p:nvPr/>
        </p:nvSpPr>
        <p:spPr>
          <a:xfrm>
            <a:off x="1049761" y="1443840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Hệ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đại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diện</a:t>
            </a:r>
            <a:endParaRPr lang="en-US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Element 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~Element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{};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attack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3795D-0132-CD5B-B77A-8790B47698D3}"/>
              </a:ext>
            </a:extLst>
          </p:cNvPr>
          <p:cNvSpPr txBox="1"/>
          <p:nvPr/>
        </p:nvSpPr>
        <p:spPr>
          <a:xfrm>
            <a:off x="3686962" y="334900"/>
            <a:ext cx="4861560" cy="92788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4800" dirty="0">
                <a:ln w="3175">
                  <a:solidFill>
                    <a:srgbClr val="260026"/>
                  </a:solidFill>
                </a:ln>
                <a:solidFill>
                  <a:srgbClr val="FF0000">
                    <a:alpha val="90000"/>
                  </a:srgb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dirty="0">
                <a:solidFill>
                  <a:srgbClr val="4EC9B0"/>
                </a:solidFill>
                <a:latin typeface="Consolas" panose="020B0609020204030204" pitchFamily="49" charset="0"/>
              </a:rPr>
              <a:t>Element</a:t>
            </a:r>
          </a:p>
        </p:txBody>
      </p:sp>
      <p:pic>
        <p:nvPicPr>
          <p:cNvPr id="7" name="Picture 6" descr="A picture containing screenshot, line, rectangle, number&#10;&#10;Description automatically generated">
            <a:extLst>
              <a:ext uri="{FF2B5EF4-FFF2-40B4-BE49-F238E27FC236}">
                <a16:creationId xmlns:a16="http://schemas.microsoft.com/office/drawing/2014/main" id="{3BD731D1-1877-460B-0567-BFBD96CC64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530" y="954511"/>
            <a:ext cx="4948976" cy="4948976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8" name="Picture 7" descr="A picture containing screenshot, graphics, design, circle&#10;&#10;Description automatically generated">
            <a:extLst>
              <a:ext uri="{FF2B5EF4-FFF2-40B4-BE49-F238E27FC236}">
                <a16:creationId xmlns:a16="http://schemas.microsoft.com/office/drawing/2014/main" id="{DEF73A13-48DA-C7B2-855A-C1A4D2CD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471" y="3120471"/>
            <a:ext cx="3737529" cy="373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1556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3795D-0132-CD5B-B77A-8790B47698D3}"/>
              </a:ext>
            </a:extLst>
          </p:cNvPr>
          <p:cNvSpPr txBox="1"/>
          <p:nvPr/>
        </p:nvSpPr>
        <p:spPr>
          <a:xfrm>
            <a:off x="3737530" y="26630"/>
            <a:ext cx="4861560" cy="92788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4800" dirty="0">
                <a:ln w="3175">
                  <a:solidFill>
                    <a:srgbClr val="260026"/>
                  </a:solidFill>
                </a:ln>
                <a:solidFill>
                  <a:srgbClr val="FF0000">
                    <a:alpha val="90000"/>
                  </a:srgb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dirty="0" err="1">
                <a:ln w="0">
                  <a:solidFill>
                    <a:srgbClr val="260026"/>
                  </a:solidFill>
                </a:ln>
                <a:solidFill>
                  <a:srgbClr val="4EC9B0"/>
                </a:solidFill>
                <a:latin typeface="Consolas" panose="020B0609020204030204" pitchFamily="49" charset="0"/>
                <a:ea typeface="+mj-ea"/>
                <a:cs typeface="+mj-cs"/>
              </a:rPr>
              <a:t>Nguyên</a:t>
            </a:r>
            <a:r>
              <a:rPr lang="en-US" sz="4800" b="1" dirty="0">
                <a:ln w="0">
                  <a:solidFill>
                    <a:srgbClr val="260026"/>
                  </a:solidFill>
                </a:ln>
                <a:solidFill>
                  <a:srgbClr val="4EC9B0"/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n-US" sz="4800" b="1" dirty="0" err="1">
                <a:ln w="0">
                  <a:solidFill>
                    <a:srgbClr val="260026"/>
                  </a:solidFill>
                </a:ln>
                <a:solidFill>
                  <a:srgbClr val="4EC9B0"/>
                </a:solidFill>
                <a:latin typeface="Consolas" panose="020B0609020204030204" pitchFamily="49" charset="0"/>
                <a:ea typeface="+mj-ea"/>
                <a:cs typeface="+mj-cs"/>
              </a:rPr>
              <a:t>Tố</a:t>
            </a:r>
            <a:endParaRPr lang="en-US" sz="4800" b="1" dirty="0">
              <a:ln w="0">
                <a:solidFill>
                  <a:srgbClr val="260026"/>
                </a:solidFill>
              </a:ln>
              <a:solidFill>
                <a:srgbClr val="4EC9B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 descr="A picture containing screenshot, line, rectangle, number&#10;&#10;Description automatically generated">
            <a:extLst>
              <a:ext uri="{FF2B5EF4-FFF2-40B4-BE49-F238E27FC236}">
                <a16:creationId xmlns:a16="http://schemas.microsoft.com/office/drawing/2014/main" id="{3BD731D1-1877-460B-0567-BFBD96CC64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530" y="954511"/>
            <a:ext cx="4948976" cy="4948976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8" name="Picture 7" descr="A picture containing screenshot, graphics, design, circle&#10;&#10;Description automatically generated">
            <a:extLst>
              <a:ext uri="{FF2B5EF4-FFF2-40B4-BE49-F238E27FC236}">
                <a16:creationId xmlns:a16="http://schemas.microsoft.com/office/drawing/2014/main" id="{DEF73A13-48DA-C7B2-855A-C1A4D2CD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471" y="3120471"/>
            <a:ext cx="3737529" cy="3737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5B7462-9591-328A-05CD-A18DB654F6EA}"/>
              </a:ext>
            </a:extLst>
          </p:cNvPr>
          <p:cNvSpPr txBox="1"/>
          <p:nvPr/>
        </p:nvSpPr>
        <p:spPr>
          <a:xfrm>
            <a:off x="589617" y="1379172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Hệ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Kim</a:t>
            </a:r>
            <a:endParaRPr lang="en-US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Kim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Element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Kim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attack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32C9A-39B4-9C89-8623-6C569672E0BA}"/>
              </a:ext>
            </a:extLst>
          </p:cNvPr>
          <p:cNvSpPr txBox="1"/>
          <p:nvPr/>
        </p:nvSpPr>
        <p:spPr>
          <a:xfrm>
            <a:off x="7275235" y="1319241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Hệ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Thủy</a:t>
            </a:r>
            <a:endParaRPr lang="en-US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Thuy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Element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Thuy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~Thuy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{};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attack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0675583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creenshot, line, rectangle, number&#10;&#10;Description automatically generated">
            <a:extLst>
              <a:ext uri="{FF2B5EF4-FFF2-40B4-BE49-F238E27FC236}">
                <a16:creationId xmlns:a16="http://schemas.microsoft.com/office/drawing/2014/main" id="{3BD731D1-1877-460B-0567-BFBD96CC64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530" y="954511"/>
            <a:ext cx="4948976" cy="4948976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8" name="Picture 7" descr="A picture containing screenshot, graphics, design, circle&#10;&#10;Description automatically generated">
            <a:extLst>
              <a:ext uri="{FF2B5EF4-FFF2-40B4-BE49-F238E27FC236}">
                <a16:creationId xmlns:a16="http://schemas.microsoft.com/office/drawing/2014/main" id="{DEF73A13-48DA-C7B2-855A-C1A4D2CD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471" y="3120471"/>
            <a:ext cx="3737529" cy="3737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6AF833-9FAD-99EA-F219-E8635B81AE02}"/>
              </a:ext>
            </a:extLst>
          </p:cNvPr>
          <p:cNvSpPr txBox="1"/>
          <p:nvPr/>
        </p:nvSpPr>
        <p:spPr>
          <a:xfrm>
            <a:off x="689530" y="1379172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Hệ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Mộc</a:t>
            </a:r>
            <a:endParaRPr lang="en-US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Element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{};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attack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015BD4-22F0-D521-1D27-D7D02B9BE814}"/>
              </a:ext>
            </a:extLst>
          </p:cNvPr>
          <p:cNvSpPr txBox="1"/>
          <p:nvPr/>
        </p:nvSpPr>
        <p:spPr>
          <a:xfrm>
            <a:off x="7391253" y="1379171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Hệ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Hỏa</a:t>
            </a:r>
            <a:endParaRPr lang="en-US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Element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{};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attack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292C0-B609-B7D2-8F8E-0491C39E72D2}"/>
              </a:ext>
            </a:extLst>
          </p:cNvPr>
          <p:cNvSpPr txBox="1"/>
          <p:nvPr/>
        </p:nvSpPr>
        <p:spPr>
          <a:xfrm>
            <a:off x="3737530" y="26630"/>
            <a:ext cx="4861560" cy="92788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4800" dirty="0">
                <a:ln w="3175">
                  <a:solidFill>
                    <a:srgbClr val="260026"/>
                  </a:solidFill>
                </a:ln>
                <a:solidFill>
                  <a:srgbClr val="FF0000">
                    <a:alpha val="90000"/>
                  </a:srgb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dirty="0" err="1">
                <a:ln w="0">
                  <a:solidFill>
                    <a:srgbClr val="260026"/>
                  </a:solidFill>
                </a:ln>
                <a:solidFill>
                  <a:srgbClr val="4EC9B0"/>
                </a:solidFill>
                <a:latin typeface="Consolas" panose="020B0609020204030204" pitchFamily="49" charset="0"/>
                <a:ea typeface="+mj-ea"/>
                <a:cs typeface="+mj-cs"/>
              </a:rPr>
              <a:t>Nguyên</a:t>
            </a:r>
            <a:r>
              <a:rPr lang="en-US" sz="4800" b="1" dirty="0">
                <a:ln w="0">
                  <a:solidFill>
                    <a:srgbClr val="260026"/>
                  </a:solidFill>
                </a:ln>
                <a:solidFill>
                  <a:srgbClr val="4EC9B0"/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n-US" sz="4800" b="1" dirty="0" err="1">
                <a:ln w="0">
                  <a:solidFill>
                    <a:srgbClr val="260026"/>
                  </a:solidFill>
                </a:ln>
                <a:solidFill>
                  <a:srgbClr val="4EC9B0"/>
                </a:solidFill>
                <a:latin typeface="Consolas" panose="020B0609020204030204" pitchFamily="49" charset="0"/>
                <a:ea typeface="+mj-ea"/>
                <a:cs typeface="+mj-cs"/>
              </a:rPr>
              <a:t>Tố</a:t>
            </a:r>
            <a:endParaRPr lang="en-US" sz="4800" b="1" dirty="0">
              <a:ln w="0">
                <a:solidFill>
                  <a:srgbClr val="260026"/>
                </a:solidFill>
              </a:ln>
              <a:solidFill>
                <a:srgbClr val="4EC9B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7035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creenshot, line, rectangle, number&#10;&#10;Description automatically generated">
            <a:extLst>
              <a:ext uri="{FF2B5EF4-FFF2-40B4-BE49-F238E27FC236}">
                <a16:creationId xmlns:a16="http://schemas.microsoft.com/office/drawing/2014/main" id="{3BD731D1-1877-460B-0567-BFBD96CC64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530" y="954511"/>
            <a:ext cx="4948976" cy="4948976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8" name="Picture 7" descr="A picture containing screenshot, graphics, design, circle&#10;&#10;Description automatically generated">
            <a:extLst>
              <a:ext uri="{FF2B5EF4-FFF2-40B4-BE49-F238E27FC236}">
                <a16:creationId xmlns:a16="http://schemas.microsoft.com/office/drawing/2014/main" id="{DEF73A13-48DA-C7B2-855A-C1A4D2CD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471" y="3120471"/>
            <a:ext cx="3737529" cy="3737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C10992-98F6-8F8F-78AD-E4BA8790FF91}"/>
              </a:ext>
            </a:extLst>
          </p:cNvPr>
          <p:cNvSpPr txBox="1"/>
          <p:nvPr/>
        </p:nvSpPr>
        <p:spPr>
          <a:xfrm>
            <a:off x="920156" y="1170472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Hệ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Thổ</a:t>
            </a:r>
            <a:endParaRPr lang="en-US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Tho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Element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Tho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~Tho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{};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attack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B5D6E-EEFB-B4CD-26AF-B15DDFDCCAC7}"/>
              </a:ext>
            </a:extLst>
          </p:cNvPr>
          <p:cNvSpPr txBox="1"/>
          <p:nvPr/>
        </p:nvSpPr>
        <p:spPr>
          <a:xfrm>
            <a:off x="6614160" y="1170472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Vô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hệ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đặc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biệt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VH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Element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VH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{};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~VH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{};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attack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8EF877-8DAB-492B-5C77-AFEC7EF301D2}"/>
              </a:ext>
            </a:extLst>
          </p:cNvPr>
          <p:cNvSpPr txBox="1"/>
          <p:nvPr/>
        </p:nvSpPr>
        <p:spPr>
          <a:xfrm>
            <a:off x="3737530" y="26630"/>
            <a:ext cx="4861560" cy="92788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4800" dirty="0">
                <a:ln w="3175">
                  <a:solidFill>
                    <a:srgbClr val="260026"/>
                  </a:solidFill>
                </a:ln>
                <a:solidFill>
                  <a:srgbClr val="FF0000">
                    <a:alpha val="90000"/>
                  </a:srgb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dirty="0" err="1">
                <a:ln w="0">
                  <a:solidFill>
                    <a:srgbClr val="260026"/>
                  </a:solidFill>
                </a:ln>
                <a:solidFill>
                  <a:srgbClr val="4EC9B0"/>
                </a:solidFill>
                <a:latin typeface="Consolas" panose="020B0609020204030204" pitchFamily="49" charset="0"/>
                <a:ea typeface="+mj-ea"/>
                <a:cs typeface="+mj-cs"/>
              </a:rPr>
              <a:t>Nguyên</a:t>
            </a:r>
            <a:r>
              <a:rPr lang="en-US" sz="4800" b="1" dirty="0">
                <a:ln w="0">
                  <a:solidFill>
                    <a:srgbClr val="260026"/>
                  </a:solidFill>
                </a:ln>
                <a:solidFill>
                  <a:srgbClr val="4EC9B0"/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n-US" sz="4800" b="1" dirty="0" err="1">
                <a:ln w="0">
                  <a:solidFill>
                    <a:srgbClr val="260026"/>
                  </a:solidFill>
                </a:ln>
                <a:solidFill>
                  <a:srgbClr val="4EC9B0"/>
                </a:solidFill>
                <a:latin typeface="Consolas" panose="020B0609020204030204" pitchFamily="49" charset="0"/>
                <a:ea typeface="+mj-ea"/>
                <a:cs typeface="+mj-cs"/>
              </a:rPr>
              <a:t>Tố</a:t>
            </a:r>
            <a:endParaRPr lang="en-US" sz="4800" b="1" dirty="0">
              <a:ln w="0">
                <a:solidFill>
                  <a:srgbClr val="260026"/>
                </a:solidFill>
              </a:ln>
              <a:solidFill>
                <a:srgbClr val="4EC9B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4383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907" y="-1295258"/>
            <a:ext cx="1094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>
                <a:gradFill flip="none" rotWithShape="1">
                  <a:gsLst>
                    <a:gs pos="100000">
                      <a:srgbClr val="471628"/>
                    </a:gs>
                    <a:gs pos="66000">
                      <a:srgbClr val="BC8417"/>
                    </a:gs>
                    <a:gs pos="0">
                      <a:srgbClr val="FFC30D"/>
                    </a:gs>
                  </a:gsLst>
                  <a:lin ang="5400000" scaled="1"/>
                  <a:tileRect/>
                </a:gradFill>
                <a:effectLst>
                  <a:outerShdw blurRad="279400" dist="88900" dir="4500000" sx="102000" sy="102000" algn="ctr" rotWithShape="0">
                    <a:schemeClr val="accent6">
                      <a:lumMod val="50000"/>
                      <a:alpha val="93000"/>
                    </a:schemeClr>
                  </a:outerShdw>
                </a:effectLst>
                <a:latin typeface="Arial Rounded MT Bold" panose="020F0704030504030204" pitchFamily="34" charset="0"/>
              </a:rPr>
              <a:t>Tên</a:t>
            </a:r>
            <a:r>
              <a:rPr lang="en-US" sz="8000" dirty="0">
                <a:gradFill flip="none" rotWithShape="1">
                  <a:gsLst>
                    <a:gs pos="100000">
                      <a:srgbClr val="471628"/>
                    </a:gs>
                    <a:gs pos="66000">
                      <a:srgbClr val="BC8417"/>
                    </a:gs>
                    <a:gs pos="0">
                      <a:srgbClr val="FFC30D"/>
                    </a:gs>
                  </a:gsLst>
                  <a:lin ang="5400000" scaled="1"/>
                  <a:tileRect/>
                </a:gradFill>
                <a:effectLst>
                  <a:outerShdw blurRad="279400" dist="88900" dir="4500000" sx="102000" sy="102000" algn="ctr" rotWithShape="0">
                    <a:schemeClr val="accent6">
                      <a:lumMod val="50000"/>
                      <a:alpha val="93000"/>
                    </a:scheme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8000" dirty="0" err="1">
                <a:gradFill flip="none" rotWithShape="1">
                  <a:gsLst>
                    <a:gs pos="100000">
                      <a:srgbClr val="471628"/>
                    </a:gs>
                    <a:gs pos="66000">
                      <a:srgbClr val="BC8417"/>
                    </a:gs>
                    <a:gs pos="0">
                      <a:srgbClr val="FFC30D"/>
                    </a:gs>
                  </a:gsLst>
                  <a:lin ang="5400000" scaled="1"/>
                  <a:tileRect/>
                </a:gradFill>
                <a:effectLst>
                  <a:outerShdw blurRad="279400" dist="88900" dir="4500000" sx="102000" sy="102000" algn="ctr" rotWithShape="0">
                    <a:schemeClr val="accent6">
                      <a:lumMod val="50000"/>
                      <a:alpha val="93000"/>
                    </a:schemeClr>
                  </a:outerShdw>
                </a:effectLst>
                <a:latin typeface="Arial Rounded MT Bold" panose="020F0704030504030204" pitchFamily="34" charset="0"/>
              </a:rPr>
              <a:t>Bài</a:t>
            </a:r>
            <a:r>
              <a:rPr lang="en-US" sz="8000" dirty="0">
                <a:gradFill flip="none" rotWithShape="1">
                  <a:gsLst>
                    <a:gs pos="100000">
                      <a:srgbClr val="471628"/>
                    </a:gs>
                    <a:gs pos="66000">
                      <a:srgbClr val="BC8417"/>
                    </a:gs>
                    <a:gs pos="0">
                      <a:srgbClr val="FFC30D"/>
                    </a:gs>
                  </a:gsLst>
                  <a:lin ang="5400000" scaled="1"/>
                  <a:tileRect/>
                </a:gradFill>
                <a:effectLst>
                  <a:outerShdw blurRad="279400" dist="88900" dir="4500000" sx="102000" sy="102000" algn="ctr" rotWithShape="0">
                    <a:schemeClr val="accent6">
                      <a:lumMod val="50000"/>
                      <a:alpha val="93000"/>
                    </a:scheme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8000" dirty="0" err="1">
                <a:gradFill flip="none" rotWithShape="1">
                  <a:gsLst>
                    <a:gs pos="100000">
                      <a:srgbClr val="471628"/>
                    </a:gs>
                    <a:gs pos="66000">
                      <a:srgbClr val="BC8417"/>
                    </a:gs>
                    <a:gs pos="0">
                      <a:srgbClr val="FFC30D"/>
                    </a:gs>
                  </a:gsLst>
                  <a:lin ang="5400000" scaled="1"/>
                  <a:tileRect/>
                </a:gradFill>
                <a:effectLst>
                  <a:outerShdw blurRad="279400" dist="88900" dir="4500000" sx="102000" sy="102000" algn="ctr" rotWithShape="0">
                    <a:schemeClr val="accent6">
                      <a:lumMod val="50000"/>
                      <a:alpha val="93000"/>
                    </a:schemeClr>
                  </a:outerShdw>
                </a:effectLst>
                <a:latin typeface="Arial Rounded MT Bold" panose="020F0704030504030204" pitchFamily="34" charset="0"/>
              </a:rPr>
              <a:t>Học</a:t>
            </a:r>
            <a:endParaRPr lang="en-US" sz="8000" dirty="0">
              <a:gradFill flip="none" rotWithShape="1">
                <a:gsLst>
                  <a:gs pos="100000">
                    <a:srgbClr val="471628"/>
                  </a:gs>
                  <a:gs pos="66000">
                    <a:srgbClr val="BC8417"/>
                  </a:gs>
                  <a:gs pos="0">
                    <a:srgbClr val="FFC30D"/>
                  </a:gs>
                </a:gsLst>
                <a:lin ang="5400000" scaled="1"/>
                <a:tileRect/>
              </a:gradFill>
              <a:effectLst>
                <a:outerShdw blurRad="279400" dist="88900" dir="4500000" sx="102000" sy="102000" algn="ctr" rotWithShape="0">
                  <a:schemeClr val="accent6">
                    <a:lumMod val="50000"/>
                    <a:alpha val="93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265" y="-1637466"/>
            <a:ext cx="2916258" cy="369332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  <a:outerShdw blurRad="165100" dist="279400" dir="1260000" sx="23000" sy="23000" algn="t" rotWithShape="0">
              <a:srgbClr val="8AC2EB">
                <a:alpha val="93000"/>
              </a:srgbClr>
            </a:outerShdw>
            <a:reflection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gradFill flip="none" rotWithShape="1"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177800" dist="139700" dir="6900000" sx="101000" sy="101000" algn="ctr" rotWithShape="0">
                    <a:schemeClr val="tx1"/>
                  </a:outerShdw>
                </a:effectLst>
                <a:latin typeface="Arial Rounded MT Bold" panose="020F07040305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Tên</a:t>
            </a:r>
            <a:r>
              <a:rPr lang="en-US" dirty="0">
                <a:gradFill flip="none" rotWithShape="1"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177800" dist="139700" dir="6900000" sx="101000" sy="101000" algn="ctr" rotWithShape="0">
                    <a:schemeClr val="tx1"/>
                  </a:outerShdw>
                </a:effectLst>
                <a:latin typeface="Arial Rounded MT Bold" panose="020F07040305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gradFill flip="none" rotWithShape="1"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177800" dist="139700" dir="6900000" sx="101000" sy="101000" algn="ctr" rotWithShape="0">
                    <a:schemeClr val="tx1"/>
                  </a:outerShdw>
                </a:effectLst>
                <a:latin typeface="Arial Rounded MT Bold" panose="020F07040305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môn</a:t>
            </a:r>
            <a:r>
              <a:rPr lang="en-US" dirty="0">
                <a:gradFill flip="none" rotWithShape="1"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177800" dist="139700" dir="6900000" sx="101000" sy="101000" algn="ctr" rotWithShape="0">
                    <a:schemeClr val="tx1"/>
                  </a:outerShdw>
                </a:effectLst>
                <a:latin typeface="Arial Rounded MT Bold" panose="020F07040305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gradFill flip="none" rotWithShape="1"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177800" dist="139700" dir="6900000" sx="101000" sy="101000" algn="ctr" rotWithShape="0">
                    <a:schemeClr val="tx1"/>
                  </a:outerShdw>
                </a:effectLst>
                <a:latin typeface="Arial Rounded MT Bold" panose="020F07040305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học</a:t>
            </a:r>
            <a:r>
              <a:rPr lang="en-US" dirty="0">
                <a:gradFill flip="none" rotWithShape="1"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177800" dist="139700" dir="6900000" sx="101000" sy="101000" algn="ctr" rotWithShape="0">
                    <a:schemeClr val="tx1"/>
                  </a:outerShdw>
                </a:effectLst>
                <a:latin typeface="Arial Rounded MT Bold" panose="020F0704030504030204" pitchFamily="34" charset="0"/>
                <a:ea typeface="Cambria" panose="02040503050406030204" pitchFamily="18" charset="0"/>
              </a:rPr>
              <a:t>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066478" y="7397156"/>
            <a:ext cx="3251200" cy="624114"/>
          </a:xfrm>
          <a:prstGeom prst="roundRect">
            <a:avLst>
              <a:gd name="adj" fmla="val 30621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647700" dist="139700" dir="3000000" sx="38000" sy="38000" algn="t" rotWithShape="0">
              <a:schemeClr val="tx1">
                <a:alpha val="64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START !!!</a:t>
            </a:r>
          </a:p>
        </p:txBody>
      </p:sp>
      <p:sp>
        <p:nvSpPr>
          <p:cNvPr id="13" name="Arc 12"/>
          <p:cNvSpPr/>
          <p:nvPr/>
        </p:nvSpPr>
        <p:spPr>
          <a:xfrm rot="13713769">
            <a:off x="-1461677" y="4944691"/>
            <a:ext cx="885372" cy="928914"/>
          </a:xfrm>
          <a:prstGeom prst="arc">
            <a:avLst>
              <a:gd name="adj1" fmla="val 17038748"/>
              <a:gd name="adj2" fmla="val 14044309"/>
            </a:avLst>
          </a:prstGeom>
          <a:ln w="114300" cap="rnd">
            <a:solidFill>
              <a:srgbClr val="DDA312"/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5156482">
            <a:off x="1342653" y="-1081775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rot="8520643">
            <a:off x="3155744" y="7603275"/>
            <a:ext cx="422035" cy="422065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/>
          <p:cNvSpPr/>
          <p:nvPr/>
        </p:nvSpPr>
        <p:spPr>
          <a:xfrm rot="4541561">
            <a:off x="6508901" y="-1509220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/>
          <p:nvPr/>
        </p:nvSpPr>
        <p:spPr>
          <a:xfrm rot="18170840">
            <a:off x="-450518" y="2057668"/>
            <a:ext cx="267337" cy="274193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rot="15160269">
            <a:off x="5928714" y="-746666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007BCC-B182-C58A-2599-EFA6D4D3757A}"/>
              </a:ext>
            </a:extLst>
          </p:cNvPr>
          <p:cNvSpPr txBox="1"/>
          <p:nvPr/>
        </p:nvSpPr>
        <p:spPr>
          <a:xfrm>
            <a:off x="4152275" y="779489"/>
            <a:ext cx="4452079" cy="769441"/>
          </a:xfrm>
          <a:prstGeom prst="rect">
            <a:avLst/>
          </a:prstGeom>
          <a:noFill/>
          <a:effectLst>
            <a:outerShdw blurRad="50800" dist="38100" dir="5400000" algn="t" rotWithShape="0">
              <a:schemeClr val="accent6">
                <a:alpha val="7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Thông tin </a:t>
            </a:r>
            <a:r>
              <a:rPr lang="en-US" sz="4400" dirty="0" err="1">
                <a:solidFill>
                  <a:srgbClr val="DCA314"/>
                </a:solidFill>
                <a:latin typeface="Arial Rounded MT Bold" panose="020F0704030504030204" pitchFamily="34" charset="0"/>
              </a:rPr>
              <a:t>Nhóm</a:t>
            </a:r>
            <a:endParaRPr lang="en-US" sz="4400" dirty="0">
              <a:solidFill>
                <a:srgbClr val="DCA31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4ED343A-5D2C-C51C-3DCD-41F2F4508BAD}"/>
              </a:ext>
            </a:extLst>
          </p:cNvPr>
          <p:cNvSpPr/>
          <p:nvPr/>
        </p:nvSpPr>
        <p:spPr>
          <a:xfrm>
            <a:off x="-632172" y="961697"/>
            <a:ext cx="4814427" cy="441434"/>
          </a:xfrm>
          <a:prstGeom prst="parallelogram">
            <a:avLst>
              <a:gd name="adj" fmla="val 73770"/>
            </a:avLst>
          </a:prstGeom>
          <a:solidFill>
            <a:srgbClr val="E55807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53F8E9C7-3CCE-D416-56A2-04D211CA274E}"/>
              </a:ext>
            </a:extLst>
          </p:cNvPr>
          <p:cNvSpPr/>
          <p:nvPr/>
        </p:nvSpPr>
        <p:spPr>
          <a:xfrm rot="10800000">
            <a:off x="8604354" y="961697"/>
            <a:ext cx="4814427" cy="441434"/>
          </a:xfrm>
          <a:prstGeom prst="parallelogram">
            <a:avLst>
              <a:gd name="adj" fmla="val 73770"/>
            </a:avLst>
          </a:prstGeom>
          <a:solidFill>
            <a:srgbClr val="E5580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E9BFC36B-B724-2F49-BCC5-EB0AE32C3778}"/>
              </a:ext>
            </a:extLst>
          </p:cNvPr>
          <p:cNvSpPr/>
          <p:nvPr/>
        </p:nvSpPr>
        <p:spPr>
          <a:xfrm>
            <a:off x="0" y="2008105"/>
            <a:ext cx="4152275" cy="4849896"/>
          </a:xfrm>
          <a:prstGeom prst="rtTriangle">
            <a:avLst/>
          </a:prstGeom>
          <a:solidFill>
            <a:srgbClr val="E55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7D0963FE-64F9-F2DB-F4EA-4DF34274C98B}"/>
              </a:ext>
            </a:extLst>
          </p:cNvPr>
          <p:cNvSpPr/>
          <p:nvPr/>
        </p:nvSpPr>
        <p:spPr>
          <a:xfrm rot="16200000">
            <a:off x="7690914" y="2324007"/>
            <a:ext cx="4849897" cy="4152273"/>
          </a:xfrm>
          <a:prstGeom prst="rtTriangle">
            <a:avLst/>
          </a:prstGeom>
          <a:solidFill>
            <a:srgbClr val="E55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AF8D6B-0AFA-1480-EE71-9A83F27E9138}"/>
              </a:ext>
            </a:extLst>
          </p:cNvPr>
          <p:cNvSpPr/>
          <p:nvPr/>
        </p:nvSpPr>
        <p:spPr>
          <a:xfrm>
            <a:off x="6610465" y="2021685"/>
            <a:ext cx="2314601" cy="3152292"/>
          </a:xfrm>
          <a:prstGeom prst="roundRect">
            <a:avLst>
              <a:gd name="adj" fmla="val 7952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152400" dist="825500" dir="5400000" sx="85000" sy="85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443DDC5-F732-C561-E573-EEA5ADD1A358}"/>
              </a:ext>
            </a:extLst>
          </p:cNvPr>
          <p:cNvSpPr/>
          <p:nvPr/>
        </p:nvSpPr>
        <p:spPr>
          <a:xfrm>
            <a:off x="3503222" y="2030322"/>
            <a:ext cx="2314601" cy="3152292"/>
          </a:xfrm>
          <a:prstGeom prst="roundRect">
            <a:avLst>
              <a:gd name="adj" fmla="val 7952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152400" dist="825500" dir="5400000" sx="85000" sy="85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172AF88-6E1E-AB19-4478-2965961F7DBF}"/>
              </a:ext>
            </a:extLst>
          </p:cNvPr>
          <p:cNvSpPr/>
          <p:nvPr/>
        </p:nvSpPr>
        <p:spPr>
          <a:xfrm>
            <a:off x="4884986" y="1829395"/>
            <a:ext cx="2473073" cy="3335944"/>
          </a:xfrm>
          <a:prstGeom prst="roundRect">
            <a:avLst>
              <a:gd name="adj" fmla="val 7952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152400" dist="825500" dir="5400000" sx="85000" sy="85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03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8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2" grpId="0" animBg="1"/>
      <p:bldP spid="31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screenshot, line, rectangle, number&#10;&#10;Description automatically generated">
            <a:extLst>
              <a:ext uri="{FF2B5EF4-FFF2-40B4-BE49-F238E27FC236}">
                <a16:creationId xmlns:a16="http://schemas.microsoft.com/office/drawing/2014/main" id="{08E8E09B-C4B6-E217-81C6-F79C026C96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8645">
            <a:off x="2673334" y="727479"/>
            <a:ext cx="4948976" cy="49489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229762-BA22-2D94-24A4-982B9E80FCE8}"/>
              </a:ext>
            </a:extLst>
          </p:cNvPr>
          <p:cNvSpPr txBox="1"/>
          <p:nvPr/>
        </p:nvSpPr>
        <p:spPr>
          <a:xfrm>
            <a:off x="703673" y="2264988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~Character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Nhap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Xuat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SatThuong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9B524A-5A4D-F513-BE7A-378480397D63}"/>
              </a:ext>
            </a:extLst>
          </p:cNvPr>
          <p:cNvSpPr txBox="1"/>
          <p:nvPr/>
        </p:nvSpPr>
        <p:spPr>
          <a:xfrm>
            <a:off x="5794323" y="612844"/>
            <a:ext cx="666312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VH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~Character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SatThuong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attack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7E8CF-258B-8263-9A84-4BB53930CAB1}"/>
              </a:ext>
            </a:extLst>
          </p:cNvPr>
          <p:cNvSpPr txBox="1"/>
          <p:nvPr/>
        </p:nvSpPr>
        <p:spPr>
          <a:xfrm>
            <a:off x="289560" y="299186"/>
            <a:ext cx="5147822" cy="159844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4800" dirty="0">
                <a:ln w="3175">
                  <a:solidFill>
                    <a:srgbClr val="260026"/>
                  </a:solidFill>
                </a:ln>
                <a:solidFill>
                  <a:srgbClr val="FF0000">
                    <a:alpha val="90000"/>
                  </a:srgb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dirty="0">
                <a:solidFill>
                  <a:srgbClr val="4EC9B0"/>
                </a:solidFill>
                <a:latin typeface="Consolas" panose="020B0609020204030204" pitchFamily="49" charset="0"/>
              </a:rPr>
              <a:t>Character</a:t>
            </a:r>
          </a:p>
        </p:txBody>
      </p:sp>
      <p:pic>
        <p:nvPicPr>
          <p:cNvPr id="28" name="Picture 27" descr="A picture containing screenshot, graphics, design, circle&#10;&#10;Description automatically generated">
            <a:extLst>
              <a:ext uri="{FF2B5EF4-FFF2-40B4-BE49-F238E27FC236}">
                <a16:creationId xmlns:a16="http://schemas.microsoft.com/office/drawing/2014/main" id="{AB97198C-8170-91B1-79F3-E03D424A3A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870" y="1980519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89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screenshot, line, rectangle, number&#10;&#10;Description automatically generated">
            <a:extLst>
              <a:ext uri="{FF2B5EF4-FFF2-40B4-BE49-F238E27FC236}">
                <a16:creationId xmlns:a16="http://schemas.microsoft.com/office/drawing/2014/main" id="{08E8E09B-C4B6-E217-81C6-F79C026C96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46" y="1609838"/>
            <a:ext cx="4948976" cy="4948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E7E8CF-258B-8263-9A84-4BB53930CAB1}"/>
              </a:ext>
            </a:extLst>
          </p:cNvPr>
          <p:cNvSpPr txBox="1"/>
          <p:nvPr/>
        </p:nvSpPr>
        <p:spPr>
          <a:xfrm>
            <a:off x="289560" y="299186"/>
            <a:ext cx="5147822" cy="159844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4800" dirty="0">
                <a:ln w="3175">
                  <a:solidFill>
                    <a:srgbClr val="260026"/>
                  </a:solidFill>
                </a:ln>
                <a:solidFill>
                  <a:srgbClr val="FF0000">
                    <a:alpha val="90000"/>
                  </a:srgb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dirty="0">
                <a:solidFill>
                  <a:srgbClr val="4EC9B0"/>
                </a:solidFill>
                <a:latin typeface="Consolas" panose="020B0609020204030204" pitchFamily="49" charset="0"/>
              </a:rPr>
              <a:t>Player</a:t>
            </a:r>
          </a:p>
        </p:txBody>
      </p:sp>
      <p:pic>
        <p:nvPicPr>
          <p:cNvPr id="28" name="Picture 27" descr="A picture containing screenshot, graphics, design, circle&#10;&#10;Description automatically generated">
            <a:extLst>
              <a:ext uri="{FF2B5EF4-FFF2-40B4-BE49-F238E27FC236}">
                <a16:creationId xmlns:a16="http://schemas.microsoft.com/office/drawing/2014/main" id="{AB97198C-8170-91B1-79F3-E03D424A3A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870" y="1980519"/>
            <a:ext cx="4877481" cy="4877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736F2-D371-B5E1-B30C-C0D3F593B6D6}"/>
              </a:ext>
            </a:extLst>
          </p:cNvPr>
          <p:cNvSpPr txBox="1"/>
          <p:nvPr/>
        </p:nvSpPr>
        <p:spPr>
          <a:xfrm>
            <a:off x="1056691" y="2865953"/>
            <a:ext cx="470073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Lớp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Nhân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vật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atk2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100.0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07777E-E225-C936-BA3C-184C411FC01C}"/>
              </a:ext>
            </a:extLst>
          </p:cNvPr>
          <p:cNvSpPr txBox="1"/>
          <p:nvPr/>
        </p:nvSpPr>
        <p:spPr>
          <a:xfrm>
            <a:off x="6894944" y="1203960"/>
            <a:ext cx="48774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Nhap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Nhap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Xuat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atk2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1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screenshot, line, rectangle, number&#10;&#10;Description automatically generated">
            <a:extLst>
              <a:ext uri="{FF2B5EF4-FFF2-40B4-BE49-F238E27FC236}">
                <a16:creationId xmlns:a16="http://schemas.microsoft.com/office/drawing/2014/main" id="{08E8E09B-C4B6-E217-81C6-F79C026C96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8645">
            <a:off x="735164" y="1641879"/>
            <a:ext cx="4948976" cy="4948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E7E8CF-258B-8263-9A84-4BB53930CAB1}"/>
              </a:ext>
            </a:extLst>
          </p:cNvPr>
          <p:cNvSpPr txBox="1"/>
          <p:nvPr/>
        </p:nvSpPr>
        <p:spPr>
          <a:xfrm>
            <a:off x="289560" y="299186"/>
            <a:ext cx="5147822" cy="159844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4800" dirty="0">
                <a:ln w="3175">
                  <a:solidFill>
                    <a:srgbClr val="260026"/>
                  </a:solidFill>
                </a:ln>
                <a:solidFill>
                  <a:srgbClr val="FF0000">
                    <a:alpha val="90000"/>
                  </a:srgb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dirty="0">
                <a:solidFill>
                  <a:srgbClr val="4EC9B0"/>
                </a:solidFill>
                <a:latin typeface="Consolas" panose="020B0609020204030204" pitchFamily="49" charset="0"/>
              </a:rPr>
              <a:t>Monster</a:t>
            </a:r>
          </a:p>
        </p:txBody>
      </p:sp>
      <p:pic>
        <p:nvPicPr>
          <p:cNvPr id="28" name="Picture 27" descr="A picture containing screenshot, graphics, design, circle&#10;&#10;Description automatically generated">
            <a:extLst>
              <a:ext uri="{FF2B5EF4-FFF2-40B4-BE49-F238E27FC236}">
                <a16:creationId xmlns:a16="http://schemas.microsoft.com/office/drawing/2014/main" id="{AB97198C-8170-91B1-79F3-E03D424A3A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870" y="1980519"/>
            <a:ext cx="4877481" cy="4877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7E25F-A1D2-CA20-EEF2-09CAF5F91AA4}"/>
              </a:ext>
            </a:extLst>
          </p:cNvPr>
          <p:cNvSpPr txBox="1"/>
          <p:nvPr/>
        </p:nvSpPr>
        <p:spPr>
          <a:xfrm>
            <a:off x="5574030" y="1618018"/>
            <a:ext cx="62103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Lớp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Quái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vật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loai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atk2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~Monster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Nhap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Xuat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5677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screenshot, line, rectangle, number&#10;&#10;Description automatically generated">
            <a:extLst>
              <a:ext uri="{FF2B5EF4-FFF2-40B4-BE49-F238E27FC236}">
                <a16:creationId xmlns:a16="http://schemas.microsoft.com/office/drawing/2014/main" id="{08E8E09B-C4B6-E217-81C6-F79C026C96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3099418" y="3880174"/>
            <a:ext cx="839309" cy="83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E7E8CF-258B-8263-9A84-4BB53930CAB1}"/>
              </a:ext>
            </a:extLst>
          </p:cNvPr>
          <p:cNvSpPr txBox="1"/>
          <p:nvPr/>
        </p:nvSpPr>
        <p:spPr>
          <a:xfrm>
            <a:off x="0" y="-2856969"/>
            <a:ext cx="5147822" cy="159844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4800" dirty="0">
                <a:ln w="3175">
                  <a:solidFill>
                    <a:srgbClr val="260026"/>
                  </a:solidFill>
                </a:ln>
                <a:solidFill>
                  <a:srgbClr val="FF0000">
                    <a:alpha val="90000"/>
                  </a:srgb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dirty="0">
                <a:solidFill>
                  <a:srgbClr val="4EC9B0"/>
                </a:solidFill>
                <a:latin typeface="Consolas" panose="020B0609020204030204" pitchFamily="49" charset="0"/>
              </a:rPr>
              <a:t>Monster</a:t>
            </a:r>
          </a:p>
        </p:txBody>
      </p:sp>
      <p:pic>
        <p:nvPicPr>
          <p:cNvPr id="28" name="Picture 27" descr="A picture containing screenshot, graphics, design, circle&#10;&#10;Description automatically generated">
            <a:extLst>
              <a:ext uri="{FF2B5EF4-FFF2-40B4-BE49-F238E27FC236}">
                <a16:creationId xmlns:a16="http://schemas.microsoft.com/office/drawing/2014/main" id="{AB97198C-8170-91B1-79F3-E03D424A3A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713110" y="6858000"/>
            <a:ext cx="1653028" cy="1653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7E25F-A1D2-CA20-EEF2-09CAF5F91AA4}"/>
              </a:ext>
            </a:extLst>
          </p:cNvPr>
          <p:cNvSpPr txBox="1"/>
          <p:nvPr/>
        </p:nvSpPr>
        <p:spPr>
          <a:xfrm>
            <a:off x="-5016716" y="1986468"/>
            <a:ext cx="62103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Lớp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Quái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vật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loai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atk2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~Monster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Nhap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Xuat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9" name="Picture 8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6074086A-4492-5F4C-8D1C-7EBF74060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8"/>
          <a:stretch/>
        </p:blipFill>
        <p:spPr>
          <a:xfrm>
            <a:off x="876657" y="1131241"/>
            <a:ext cx="10438685" cy="2763923"/>
          </a:xfrm>
          <a:prstGeom prst="rect">
            <a:avLst/>
          </a:prstGeom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D66A81F-E00B-1C88-0AA7-18337284600C}"/>
              </a:ext>
            </a:extLst>
          </p:cNvPr>
          <p:cNvSpPr/>
          <p:nvPr/>
        </p:nvSpPr>
        <p:spPr>
          <a:xfrm>
            <a:off x="964255" y="2194560"/>
            <a:ext cx="407345" cy="430536"/>
          </a:xfrm>
          <a:prstGeom prst="flowChartConnector">
            <a:avLst/>
          </a:prstGeom>
          <a:noFill/>
          <a:ln w="476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yellow triangle with a red handle under a magnifying glass&#10;&#10;Description automatically generated with low confidence">
            <a:extLst>
              <a:ext uri="{FF2B5EF4-FFF2-40B4-BE49-F238E27FC236}">
                <a16:creationId xmlns:a16="http://schemas.microsoft.com/office/drawing/2014/main" id="{592DE34B-19CD-82CE-A179-12A24D9258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983" y="2125167"/>
            <a:ext cx="569322" cy="569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00195D-5485-BF9A-6573-7F4766437691}"/>
              </a:ext>
            </a:extLst>
          </p:cNvPr>
          <p:cNvSpPr txBox="1"/>
          <p:nvPr/>
        </p:nvSpPr>
        <p:spPr>
          <a:xfrm>
            <a:off x="1993691" y="249558"/>
            <a:ext cx="7345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Giải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Quyết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Vấn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Đề</a:t>
            </a:r>
            <a:endParaRPr lang="en-US" sz="4400" dirty="0">
              <a:solidFill>
                <a:srgbClr val="FFC000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8" name="Picture 7" descr="A person with his hand on his chin&#10;&#10;Description automatically generated with medium confidence">
            <a:extLst>
              <a:ext uri="{FF2B5EF4-FFF2-40B4-BE49-F238E27FC236}">
                <a16:creationId xmlns:a16="http://schemas.microsoft.com/office/drawing/2014/main" id="{465D2E8B-9FB9-A51E-594B-3B9ACD9DEEB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55" y="4007406"/>
            <a:ext cx="2292482" cy="229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8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ight bulb and puzzle pieces&#10;&#10;Description automatically generated with low confidence">
            <a:extLst>
              <a:ext uri="{FF2B5EF4-FFF2-40B4-BE49-F238E27FC236}">
                <a16:creationId xmlns:a16="http://schemas.microsoft.com/office/drawing/2014/main" id="{C7948C6F-65D8-70CF-7264-54F21674A2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585" y="1300485"/>
            <a:ext cx="4638030" cy="4638030"/>
          </a:xfrm>
          <a:prstGeom prst="rect">
            <a:avLst/>
          </a:prstGeom>
        </p:spPr>
      </p:pic>
      <p:pic>
        <p:nvPicPr>
          <p:cNvPr id="26" name="Picture 25" descr="A picture containing screenshot, line, rectangle, number&#10;&#10;Description automatically generated">
            <a:extLst>
              <a:ext uri="{FF2B5EF4-FFF2-40B4-BE49-F238E27FC236}">
                <a16:creationId xmlns:a16="http://schemas.microsoft.com/office/drawing/2014/main" id="{08E8E09B-C4B6-E217-81C6-F79C026C96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3099418" y="3880174"/>
            <a:ext cx="839309" cy="83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E7E8CF-258B-8263-9A84-4BB53930CAB1}"/>
              </a:ext>
            </a:extLst>
          </p:cNvPr>
          <p:cNvSpPr txBox="1"/>
          <p:nvPr/>
        </p:nvSpPr>
        <p:spPr>
          <a:xfrm>
            <a:off x="0" y="-2856969"/>
            <a:ext cx="5147822" cy="159844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4800" dirty="0">
                <a:ln w="3175">
                  <a:solidFill>
                    <a:srgbClr val="260026"/>
                  </a:solidFill>
                </a:ln>
                <a:solidFill>
                  <a:srgbClr val="FF0000">
                    <a:alpha val="90000"/>
                  </a:srgb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dirty="0">
                <a:solidFill>
                  <a:srgbClr val="4EC9B0"/>
                </a:solidFill>
                <a:latin typeface="Consolas" panose="020B0609020204030204" pitchFamily="49" charset="0"/>
              </a:rPr>
              <a:t>Monster</a:t>
            </a:r>
          </a:p>
        </p:txBody>
      </p:sp>
      <p:pic>
        <p:nvPicPr>
          <p:cNvPr id="28" name="Picture 27" descr="A picture containing screenshot, graphics, design, circle&#10;&#10;Description automatically generated">
            <a:extLst>
              <a:ext uri="{FF2B5EF4-FFF2-40B4-BE49-F238E27FC236}">
                <a16:creationId xmlns:a16="http://schemas.microsoft.com/office/drawing/2014/main" id="{AB97198C-8170-91B1-79F3-E03D424A3A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713110" y="6858000"/>
            <a:ext cx="1653028" cy="1653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7E25F-A1D2-CA20-EEF2-09CAF5F91AA4}"/>
              </a:ext>
            </a:extLst>
          </p:cNvPr>
          <p:cNvSpPr txBox="1"/>
          <p:nvPr/>
        </p:nvSpPr>
        <p:spPr>
          <a:xfrm>
            <a:off x="-5103802" y="1897627"/>
            <a:ext cx="62103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Lớp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Quái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vật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loai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atk2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~Monster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Nhap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Xuat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53BE4-1FBA-B3FB-EDD8-FAA2F97CBA03}"/>
              </a:ext>
            </a:extLst>
          </p:cNvPr>
          <p:cNvSpPr txBox="1"/>
          <p:nvPr/>
        </p:nvSpPr>
        <p:spPr>
          <a:xfrm>
            <a:off x="370116" y="197346"/>
            <a:ext cx="976085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Nhap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DanhSachGame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wcout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L"Nhập số lượng N để nhập vào danh sách: "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wcin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vi-V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vi-V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wcout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L"-----------"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"-----------"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wcout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L"</a:t>
            </a:r>
            <a:r>
              <a:rPr lang="vi-V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vi-V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1. Người chơi:</a:t>
            </a:r>
            <a:r>
              <a:rPr lang="vi-V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vi-V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wcout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L"</a:t>
            </a:r>
            <a:r>
              <a:rPr lang="vi-V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vi-V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2. Quái vật</a:t>
            </a:r>
            <a:r>
              <a:rPr lang="vi-V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vi-V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vi-V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wcin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vi-V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vi-V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vi-V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vi-V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vi-V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vi-V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vi-V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vi-V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vi-V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Picture 2" descr="A yellow triangle with a red handle under a magnifying glass&#10;&#10;Description automatically generated with low confidence">
            <a:extLst>
              <a:ext uri="{FF2B5EF4-FFF2-40B4-BE49-F238E27FC236}">
                <a16:creationId xmlns:a16="http://schemas.microsoft.com/office/drawing/2014/main" id="{670D5DA5-E8F7-0D22-C69D-94F450A799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196" y="1897626"/>
            <a:ext cx="1226573" cy="12265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4A7B0-FD73-0BCA-3DB9-E42AE5D9CDEF}"/>
              </a:ext>
            </a:extLst>
          </p:cNvPr>
          <p:cNvSpPr txBox="1"/>
          <p:nvPr/>
        </p:nvSpPr>
        <p:spPr>
          <a:xfrm>
            <a:off x="1948721" y="-1300033"/>
            <a:ext cx="7345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Giải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Quyết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Vấn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Đề</a:t>
            </a:r>
            <a:endParaRPr lang="en-US" sz="4400" dirty="0">
              <a:solidFill>
                <a:srgbClr val="FFC000"/>
              </a:solidFill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506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screenshot, line, rectangle, number&#10;&#10;Description automatically generated">
            <a:extLst>
              <a:ext uri="{FF2B5EF4-FFF2-40B4-BE49-F238E27FC236}">
                <a16:creationId xmlns:a16="http://schemas.microsoft.com/office/drawing/2014/main" id="{08E8E09B-C4B6-E217-81C6-F79C026C96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3099418" y="3880174"/>
            <a:ext cx="839309" cy="83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E7E8CF-258B-8263-9A84-4BB53930CAB1}"/>
              </a:ext>
            </a:extLst>
          </p:cNvPr>
          <p:cNvSpPr txBox="1"/>
          <p:nvPr/>
        </p:nvSpPr>
        <p:spPr>
          <a:xfrm>
            <a:off x="0" y="-2856969"/>
            <a:ext cx="5147822" cy="159844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4800" dirty="0">
                <a:ln w="3175">
                  <a:solidFill>
                    <a:srgbClr val="260026"/>
                  </a:solidFill>
                </a:ln>
                <a:solidFill>
                  <a:srgbClr val="FF0000">
                    <a:alpha val="90000"/>
                  </a:srgb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dirty="0">
                <a:solidFill>
                  <a:srgbClr val="4EC9B0"/>
                </a:solidFill>
                <a:latin typeface="Consolas" panose="020B0609020204030204" pitchFamily="49" charset="0"/>
              </a:rPr>
              <a:t>Monster</a:t>
            </a:r>
          </a:p>
        </p:txBody>
      </p:sp>
      <p:pic>
        <p:nvPicPr>
          <p:cNvPr id="28" name="Picture 27" descr="A picture containing screenshot, graphics, design, circle&#10;&#10;Description automatically generated">
            <a:extLst>
              <a:ext uri="{FF2B5EF4-FFF2-40B4-BE49-F238E27FC236}">
                <a16:creationId xmlns:a16="http://schemas.microsoft.com/office/drawing/2014/main" id="{AB97198C-8170-91B1-79F3-E03D424A3A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713110" y="6858000"/>
            <a:ext cx="1653028" cy="1653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7E25F-A1D2-CA20-EEF2-09CAF5F91AA4}"/>
              </a:ext>
            </a:extLst>
          </p:cNvPr>
          <p:cNvSpPr txBox="1"/>
          <p:nvPr/>
        </p:nvSpPr>
        <p:spPr>
          <a:xfrm>
            <a:off x="-5103802" y="1897627"/>
            <a:ext cx="62103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Lớp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Quái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vật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loai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atk2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~Monster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Nhap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Xuat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2" name="Picture 1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36F3B684-CBED-FB1A-410D-06F9B8363E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8"/>
          <a:stretch/>
        </p:blipFill>
        <p:spPr>
          <a:xfrm>
            <a:off x="876657" y="1131241"/>
            <a:ext cx="10438685" cy="2763923"/>
          </a:xfrm>
          <a:prstGeom prst="rect">
            <a:avLst/>
          </a:prstGeo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7D743E2D-2C84-C082-5B14-555A780F777C}"/>
              </a:ext>
            </a:extLst>
          </p:cNvPr>
          <p:cNvSpPr/>
          <p:nvPr/>
        </p:nvSpPr>
        <p:spPr>
          <a:xfrm>
            <a:off x="946367" y="2673531"/>
            <a:ext cx="407345" cy="430536"/>
          </a:xfrm>
          <a:prstGeom prst="flowChartConnector">
            <a:avLst/>
          </a:prstGeom>
          <a:noFill/>
          <a:ln w="476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yellow triangle with a red handle under a magnifying glass&#10;&#10;Description automatically generated with low confidence">
            <a:extLst>
              <a:ext uri="{FF2B5EF4-FFF2-40B4-BE49-F238E27FC236}">
                <a16:creationId xmlns:a16="http://schemas.microsoft.com/office/drawing/2014/main" id="{04BF3952-CAFF-37D8-26A8-3DBCD60D52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05" y="2604988"/>
            <a:ext cx="587435" cy="587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C6A58E-84DA-6FB6-4F0B-3C319B56D982}"/>
              </a:ext>
            </a:extLst>
          </p:cNvPr>
          <p:cNvSpPr txBox="1"/>
          <p:nvPr/>
        </p:nvSpPr>
        <p:spPr>
          <a:xfrm>
            <a:off x="2158271" y="33213"/>
            <a:ext cx="7345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Giải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Quyết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Vấn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Đề</a:t>
            </a:r>
            <a:endParaRPr lang="en-US" sz="4400" dirty="0">
              <a:solidFill>
                <a:srgbClr val="FFC000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8" name="Picture 7" descr="A person with his hand on his chin&#10;&#10;Description automatically generated with medium confidence">
            <a:extLst>
              <a:ext uri="{FF2B5EF4-FFF2-40B4-BE49-F238E27FC236}">
                <a16:creationId xmlns:a16="http://schemas.microsoft.com/office/drawing/2014/main" id="{0EB0B506-08A6-E05D-36E4-3E14CE05D04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19" y="4159784"/>
            <a:ext cx="2292482" cy="229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15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screenshot, line, rectangle, number&#10;&#10;Description automatically generated">
            <a:extLst>
              <a:ext uri="{FF2B5EF4-FFF2-40B4-BE49-F238E27FC236}">
                <a16:creationId xmlns:a16="http://schemas.microsoft.com/office/drawing/2014/main" id="{08E8E09B-C4B6-E217-81C6-F79C026C96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3099418" y="3880174"/>
            <a:ext cx="839309" cy="83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E7E8CF-258B-8263-9A84-4BB53930CAB1}"/>
              </a:ext>
            </a:extLst>
          </p:cNvPr>
          <p:cNvSpPr txBox="1"/>
          <p:nvPr/>
        </p:nvSpPr>
        <p:spPr>
          <a:xfrm>
            <a:off x="0" y="-2856969"/>
            <a:ext cx="5147822" cy="159844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4800" dirty="0">
                <a:ln w="3175">
                  <a:solidFill>
                    <a:srgbClr val="260026"/>
                  </a:solidFill>
                </a:ln>
                <a:solidFill>
                  <a:srgbClr val="FF0000">
                    <a:alpha val="90000"/>
                  </a:srgb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dirty="0">
                <a:solidFill>
                  <a:srgbClr val="4EC9B0"/>
                </a:solidFill>
                <a:latin typeface="Consolas" panose="020B0609020204030204" pitchFamily="49" charset="0"/>
              </a:rPr>
              <a:t>Monster</a:t>
            </a:r>
          </a:p>
        </p:txBody>
      </p:sp>
      <p:pic>
        <p:nvPicPr>
          <p:cNvPr id="28" name="Picture 27" descr="A picture containing screenshot, graphics, design, circle&#10;&#10;Description automatically generated">
            <a:extLst>
              <a:ext uri="{FF2B5EF4-FFF2-40B4-BE49-F238E27FC236}">
                <a16:creationId xmlns:a16="http://schemas.microsoft.com/office/drawing/2014/main" id="{AB97198C-8170-91B1-79F3-E03D424A3A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713110" y="6858000"/>
            <a:ext cx="1653028" cy="1653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7E25F-A1D2-CA20-EEF2-09CAF5F91AA4}"/>
              </a:ext>
            </a:extLst>
          </p:cNvPr>
          <p:cNvSpPr txBox="1"/>
          <p:nvPr/>
        </p:nvSpPr>
        <p:spPr>
          <a:xfrm>
            <a:off x="-5103802" y="1897627"/>
            <a:ext cx="62103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Lớp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Quái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vật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loai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atk2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~Monster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Nhap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Xuat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DA1E8-543A-C2E6-F8EB-4A9591A70852}"/>
              </a:ext>
            </a:extLst>
          </p:cNvPr>
          <p:cNvSpPr txBox="1"/>
          <p:nvPr/>
        </p:nvSpPr>
        <p:spPr>
          <a:xfrm>
            <a:off x="830943" y="1448696"/>
            <a:ext cx="97608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wcout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L"Thành phần có mức sát thương cao nhất: </a:t>
            </a:r>
            <a:r>
              <a:rPr lang="vi-V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vi-V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maxx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vi-V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vi-V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vi-V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maxx</a:t>
            </a:r>
            <a:r>
              <a:rPr lang="vi-V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]-&gt;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atk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maxx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]-&gt;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atk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vi-V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vi-V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vi-V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maxx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]-&gt;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atk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]-&gt;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Xuat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wcout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3" descr="A picture containing logo, symbol, clipart, graphics&#10;&#10;Description automatically generated">
            <a:extLst>
              <a:ext uri="{FF2B5EF4-FFF2-40B4-BE49-F238E27FC236}">
                <a16:creationId xmlns:a16="http://schemas.microsoft.com/office/drawing/2014/main" id="{79ADEFBA-4C5C-844F-89D9-6DE90F00340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36" y="571500"/>
            <a:ext cx="5200345" cy="5200345"/>
          </a:xfrm>
          <a:prstGeom prst="rect">
            <a:avLst/>
          </a:prstGeom>
        </p:spPr>
      </p:pic>
      <p:pic>
        <p:nvPicPr>
          <p:cNvPr id="9" name="Picture 8" descr="A yellow triangle with a red handle under a magnifying glass&#10;&#10;Description automatically generated with low confidence">
            <a:extLst>
              <a:ext uri="{FF2B5EF4-FFF2-40B4-BE49-F238E27FC236}">
                <a16:creationId xmlns:a16="http://schemas.microsoft.com/office/drawing/2014/main" id="{0604D27D-B186-317B-ADC1-852851BFBA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906" y="2584237"/>
            <a:ext cx="587435" cy="587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15EDE8-0F1D-25EF-5366-B561D9C98663}"/>
              </a:ext>
            </a:extLst>
          </p:cNvPr>
          <p:cNvSpPr txBox="1"/>
          <p:nvPr/>
        </p:nvSpPr>
        <p:spPr>
          <a:xfrm>
            <a:off x="2177321" y="-1150773"/>
            <a:ext cx="7345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Giải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Quyết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Vấn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Đề</a:t>
            </a:r>
            <a:endParaRPr lang="en-US" sz="4400" dirty="0">
              <a:solidFill>
                <a:srgbClr val="FFC000"/>
              </a:solidFill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18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orful puzzle piece in a gear&#10;&#10;Description automatically generated with low confidence">
            <a:extLst>
              <a:ext uri="{FF2B5EF4-FFF2-40B4-BE49-F238E27FC236}">
                <a16:creationId xmlns:a16="http://schemas.microsoft.com/office/drawing/2014/main" id="{EFDFA2E6-F141-CE80-96CA-B525765036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10093">
            <a:off x="5422970" y="3028098"/>
            <a:ext cx="1823114" cy="1823114"/>
          </a:xfrm>
          <a:prstGeom prst="rect">
            <a:avLst/>
          </a:prstGeom>
        </p:spPr>
      </p:pic>
      <p:pic>
        <p:nvPicPr>
          <p:cNvPr id="26" name="Picture 25" descr="A picture containing screenshot, line, rectangle, number&#10;&#10;Description automatically generated">
            <a:extLst>
              <a:ext uri="{FF2B5EF4-FFF2-40B4-BE49-F238E27FC236}">
                <a16:creationId xmlns:a16="http://schemas.microsoft.com/office/drawing/2014/main" id="{08E8E09B-C4B6-E217-81C6-F79C026C96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3099418" y="3880174"/>
            <a:ext cx="839309" cy="83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E7E8CF-258B-8263-9A84-4BB53930CAB1}"/>
              </a:ext>
            </a:extLst>
          </p:cNvPr>
          <p:cNvSpPr txBox="1"/>
          <p:nvPr/>
        </p:nvSpPr>
        <p:spPr>
          <a:xfrm>
            <a:off x="0" y="-2856969"/>
            <a:ext cx="5147822" cy="159844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4800" dirty="0">
                <a:ln w="3175">
                  <a:solidFill>
                    <a:srgbClr val="260026"/>
                  </a:solidFill>
                </a:ln>
                <a:solidFill>
                  <a:srgbClr val="FF0000">
                    <a:alpha val="90000"/>
                  </a:srgb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dirty="0">
                <a:solidFill>
                  <a:srgbClr val="4EC9B0"/>
                </a:solidFill>
                <a:latin typeface="Consolas" panose="020B0609020204030204" pitchFamily="49" charset="0"/>
              </a:rPr>
              <a:t>Monster</a:t>
            </a:r>
          </a:p>
        </p:txBody>
      </p:sp>
      <p:pic>
        <p:nvPicPr>
          <p:cNvPr id="28" name="Picture 27" descr="A picture containing screenshot, graphics, design, circle&#10;&#10;Description automatically generated">
            <a:extLst>
              <a:ext uri="{FF2B5EF4-FFF2-40B4-BE49-F238E27FC236}">
                <a16:creationId xmlns:a16="http://schemas.microsoft.com/office/drawing/2014/main" id="{AB97198C-8170-91B1-79F3-E03D424A3A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713110" y="6858000"/>
            <a:ext cx="1653028" cy="1653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7E25F-A1D2-CA20-EEF2-09CAF5F91AA4}"/>
              </a:ext>
            </a:extLst>
          </p:cNvPr>
          <p:cNvSpPr txBox="1"/>
          <p:nvPr/>
        </p:nvSpPr>
        <p:spPr>
          <a:xfrm>
            <a:off x="-5103802" y="1897627"/>
            <a:ext cx="62103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Lớp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Quái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vật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loai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atk2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~Monster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Nhap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Xuat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2" name="Picture 1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976386D-6D69-22C3-5A61-987E859EF2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8"/>
          <a:stretch/>
        </p:blipFill>
        <p:spPr>
          <a:xfrm>
            <a:off x="876657" y="1161221"/>
            <a:ext cx="10438685" cy="2763923"/>
          </a:xfrm>
          <a:prstGeom prst="rect">
            <a:avLst/>
          </a:pr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56D372B1-99E3-200D-1BAD-815C31142792}"/>
              </a:ext>
            </a:extLst>
          </p:cNvPr>
          <p:cNvSpPr/>
          <p:nvPr/>
        </p:nvSpPr>
        <p:spPr>
          <a:xfrm>
            <a:off x="946367" y="3179891"/>
            <a:ext cx="407345" cy="430536"/>
          </a:xfrm>
          <a:prstGeom prst="flowChartConnector">
            <a:avLst/>
          </a:prstGeom>
          <a:noFill/>
          <a:ln w="476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yellow triangle with a red handle under a magnifying glass&#10;&#10;Description automatically generated with low confidence">
            <a:extLst>
              <a:ext uri="{FF2B5EF4-FFF2-40B4-BE49-F238E27FC236}">
                <a16:creationId xmlns:a16="http://schemas.microsoft.com/office/drawing/2014/main" id="{329AD389-2F0F-470B-DD06-82E512C482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656" y="3292739"/>
            <a:ext cx="587435" cy="587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5BABDC-1B57-6D1B-C382-63A0D5A2C4BB}"/>
              </a:ext>
            </a:extLst>
          </p:cNvPr>
          <p:cNvSpPr txBox="1"/>
          <p:nvPr/>
        </p:nvSpPr>
        <p:spPr>
          <a:xfrm>
            <a:off x="2423409" y="163677"/>
            <a:ext cx="7345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Giải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Quyết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Vấn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Đề</a:t>
            </a:r>
            <a:endParaRPr lang="en-US" sz="4400" dirty="0">
              <a:solidFill>
                <a:srgbClr val="FFC000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9" name="Picture 8" descr="A person carrying a wheel&#10;&#10;Description automatically generated with low confidence">
            <a:extLst>
              <a:ext uri="{FF2B5EF4-FFF2-40B4-BE49-F238E27FC236}">
                <a16:creationId xmlns:a16="http://schemas.microsoft.com/office/drawing/2014/main" id="{9B4F57A3-826B-AA18-B822-8B42E1FDDA0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5222">
            <a:off x="2443723" y="3959326"/>
            <a:ext cx="3020721" cy="302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2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screenshot, line, rectangle, number&#10;&#10;Description automatically generated">
            <a:extLst>
              <a:ext uri="{FF2B5EF4-FFF2-40B4-BE49-F238E27FC236}">
                <a16:creationId xmlns:a16="http://schemas.microsoft.com/office/drawing/2014/main" id="{08E8E09B-C4B6-E217-81C6-F79C026C96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3099418" y="3880174"/>
            <a:ext cx="839309" cy="83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E7E8CF-258B-8263-9A84-4BB53930CAB1}"/>
              </a:ext>
            </a:extLst>
          </p:cNvPr>
          <p:cNvSpPr txBox="1"/>
          <p:nvPr/>
        </p:nvSpPr>
        <p:spPr>
          <a:xfrm>
            <a:off x="0" y="-2856969"/>
            <a:ext cx="5147822" cy="159844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4800" dirty="0">
                <a:ln w="3175">
                  <a:solidFill>
                    <a:srgbClr val="260026"/>
                  </a:solidFill>
                </a:ln>
                <a:solidFill>
                  <a:srgbClr val="FF0000">
                    <a:alpha val="90000"/>
                  </a:srgb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dirty="0">
                <a:solidFill>
                  <a:srgbClr val="4EC9B0"/>
                </a:solidFill>
                <a:latin typeface="Consolas" panose="020B0609020204030204" pitchFamily="49" charset="0"/>
              </a:rPr>
              <a:t>Monster</a:t>
            </a:r>
          </a:p>
        </p:txBody>
      </p:sp>
      <p:pic>
        <p:nvPicPr>
          <p:cNvPr id="28" name="Picture 27" descr="A picture containing screenshot, graphics, design, circle&#10;&#10;Description automatically generated">
            <a:extLst>
              <a:ext uri="{FF2B5EF4-FFF2-40B4-BE49-F238E27FC236}">
                <a16:creationId xmlns:a16="http://schemas.microsoft.com/office/drawing/2014/main" id="{AB97198C-8170-91B1-79F3-E03D424A3A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713110" y="6858000"/>
            <a:ext cx="1653028" cy="1653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7E25F-A1D2-CA20-EEF2-09CAF5F91AA4}"/>
              </a:ext>
            </a:extLst>
          </p:cNvPr>
          <p:cNvSpPr txBox="1"/>
          <p:nvPr/>
        </p:nvSpPr>
        <p:spPr>
          <a:xfrm>
            <a:off x="-4657751" y="1919489"/>
            <a:ext cx="62103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Lớp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Quái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vật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loai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atk2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~Monster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Nhap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Xuat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4" name="Picture 3" descr="A yellow triangle with a red handle under a magnifying glass&#10;&#10;Description automatically generated with low confidence">
            <a:extLst>
              <a:ext uri="{FF2B5EF4-FFF2-40B4-BE49-F238E27FC236}">
                <a16:creationId xmlns:a16="http://schemas.microsoft.com/office/drawing/2014/main" id="{590EDE88-220C-FC64-0C8D-A3F13E1DAE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906" y="2584237"/>
            <a:ext cx="587435" cy="587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5C21C-BC60-BFD5-CFC5-1D4F45A48734}"/>
              </a:ext>
            </a:extLst>
          </p:cNvPr>
          <p:cNvSpPr txBox="1"/>
          <p:nvPr/>
        </p:nvSpPr>
        <p:spPr>
          <a:xfrm>
            <a:off x="2177321" y="-1150773"/>
            <a:ext cx="7345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Giải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Quyết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Vấn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sz="4400" dirty="0" err="1">
                <a:solidFill>
                  <a:srgbClr val="FFC000"/>
                </a:solidFill>
                <a:latin typeface="Bahnschrift SemiLight SemiConde" panose="020B0502040204020203" pitchFamily="34" charset="0"/>
              </a:rPr>
              <a:t>Đề</a:t>
            </a:r>
            <a:endParaRPr lang="en-US" sz="4400" dirty="0">
              <a:solidFill>
                <a:srgbClr val="FFC000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9" name="Picture 8" descr="A puzzle pieces in different colors&#10;&#10;Description automatically generated with low confidence">
            <a:extLst>
              <a:ext uri="{FF2B5EF4-FFF2-40B4-BE49-F238E27FC236}">
                <a16:creationId xmlns:a16="http://schemas.microsoft.com/office/drawing/2014/main" id="{0DE86785-68E4-C9AF-AC3D-129649203F9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487" y="1110651"/>
            <a:ext cx="4877481" cy="48774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F9CA51-6F6A-72FD-F133-3AAA3F03B2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539" y="1753834"/>
            <a:ext cx="1124120" cy="1124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5FE1A2-9ADD-AA5F-43B9-FFB83E3F5E79}"/>
              </a:ext>
            </a:extLst>
          </p:cNvPr>
          <p:cNvSpPr txBox="1"/>
          <p:nvPr/>
        </p:nvSpPr>
        <p:spPr>
          <a:xfrm>
            <a:off x="228943" y="1907485"/>
            <a:ext cx="97585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SatThuong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atke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attack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gethe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F130C5-A479-C106-B0F1-E69109666356}"/>
              </a:ext>
            </a:extLst>
          </p:cNvPr>
          <p:cNvSpPr txBox="1"/>
          <p:nvPr/>
        </p:nvSpPr>
        <p:spPr>
          <a:xfrm>
            <a:off x="573032" y="4747185"/>
            <a:ext cx="55049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wcout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L"Sát thương của A lên B là: "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wcout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vi-V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]-&gt;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SatThuong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vi-V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wcout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L"Sát thương của B lên A là: "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wcout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vi-V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]-&gt;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SatThuong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vi-V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vi-V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vi-V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4F5B91-8628-84C6-6956-847F9A878714}"/>
              </a:ext>
            </a:extLst>
          </p:cNvPr>
          <p:cNvCxnSpPr>
            <a:cxnSpLocks/>
          </p:cNvCxnSpPr>
          <p:nvPr/>
        </p:nvCxnSpPr>
        <p:spPr>
          <a:xfrm flipH="1">
            <a:off x="2132474" y="1310118"/>
            <a:ext cx="441437" cy="486468"/>
          </a:xfrm>
          <a:prstGeom prst="straightConnector1">
            <a:avLst/>
          </a:prstGeom>
          <a:ln w="47625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8424DB-A9E2-F36E-63C0-39E2EB7E955B}"/>
              </a:ext>
            </a:extLst>
          </p:cNvPr>
          <p:cNvSpPr/>
          <p:nvPr/>
        </p:nvSpPr>
        <p:spPr>
          <a:xfrm>
            <a:off x="2612176" y="545112"/>
            <a:ext cx="3483824" cy="1073825"/>
          </a:xfrm>
          <a:prstGeom prst="roundRect">
            <a:avLst>
              <a:gd name="adj" fmla="val 22215"/>
            </a:avLst>
          </a:prstGeom>
          <a:solidFill>
            <a:srgbClr val="0B77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rgbClr val="1C001C"/>
                </a:solidFill>
              </a:rPr>
              <a:t>Tìm</a:t>
            </a:r>
            <a:r>
              <a:rPr lang="en-US" sz="2400" dirty="0">
                <a:solidFill>
                  <a:srgbClr val="1C001C"/>
                </a:solidFill>
              </a:rPr>
              <a:t> </a:t>
            </a:r>
            <a:r>
              <a:rPr lang="en-US" sz="2400" dirty="0" err="1">
                <a:solidFill>
                  <a:srgbClr val="1C001C"/>
                </a:solidFill>
              </a:rPr>
              <a:t>sát</a:t>
            </a:r>
            <a:r>
              <a:rPr lang="en-US" sz="2400" dirty="0">
                <a:solidFill>
                  <a:srgbClr val="1C001C"/>
                </a:solidFill>
              </a:rPr>
              <a:t> </a:t>
            </a:r>
            <a:r>
              <a:rPr lang="en-US" sz="2400" dirty="0" err="1">
                <a:solidFill>
                  <a:srgbClr val="1C001C"/>
                </a:solidFill>
              </a:rPr>
              <a:t>thương</a:t>
            </a:r>
            <a:r>
              <a:rPr lang="en-US" sz="2400" dirty="0">
                <a:solidFill>
                  <a:srgbClr val="1C001C"/>
                </a:solidFill>
              </a:rPr>
              <a:t> </a:t>
            </a:r>
            <a:r>
              <a:rPr lang="en-US" sz="2400" dirty="0" err="1">
                <a:solidFill>
                  <a:srgbClr val="1C001C"/>
                </a:solidFill>
              </a:rPr>
              <a:t>tác</a:t>
            </a:r>
            <a:r>
              <a:rPr lang="en-US" sz="2400" dirty="0">
                <a:solidFill>
                  <a:srgbClr val="1C001C"/>
                </a:solidFill>
              </a:rPr>
              <a:t> </a:t>
            </a:r>
            <a:r>
              <a:rPr lang="en-US" sz="2400" dirty="0" err="1">
                <a:solidFill>
                  <a:srgbClr val="1C001C"/>
                </a:solidFill>
              </a:rPr>
              <a:t>động</a:t>
            </a:r>
            <a:r>
              <a:rPr lang="en-US" sz="2400" dirty="0">
                <a:solidFill>
                  <a:srgbClr val="1C001C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5753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33F50"/>
            </a:gs>
            <a:gs pos="55000">
              <a:srgbClr val="261C33"/>
            </a:gs>
            <a:gs pos="100000">
              <a:srgbClr val="1C001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picture containing screenshot, circle, design&#10;&#10;Description automatically generated">
            <a:extLst>
              <a:ext uri="{FF2B5EF4-FFF2-40B4-BE49-F238E27FC236}">
                <a16:creationId xmlns:a16="http://schemas.microsoft.com/office/drawing/2014/main" id="{F4A922C4-6B32-6FEE-8660-F432A885AD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2" r="-3" b="-3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26" name="Picture 25" descr="A picture containing screenshot, line, rectangle, number&#10;&#10;Description automatically generated">
            <a:extLst>
              <a:ext uri="{FF2B5EF4-FFF2-40B4-BE49-F238E27FC236}">
                <a16:creationId xmlns:a16="http://schemas.microsoft.com/office/drawing/2014/main" id="{08E8E09B-C4B6-E217-81C6-F79C026C96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3099418" y="3880174"/>
            <a:ext cx="839309" cy="83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E7E8CF-258B-8263-9A84-4BB53930CAB1}"/>
              </a:ext>
            </a:extLst>
          </p:cNvPr>
          <p:cNvSpPr txBox="1"/>
          <p:nvPr/>
        </p:nvSpPr>
        <p:spPr>
          <a:xfrm>
            <a:off x="0" y="-2856969"/>
            <a:ext cx="5147822" cy="159844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4800" dirty="0">
                <a:ln w="3175">
                  <a:solidFill>
                    <a:srgbClr val="260026"/>
                  </a:solidFill>
                </a:ln>
                <a:solidFill>
                  <a:srgbClr val="FF0000">
                    <a:alpha val="90000"/>
                  </a:srgb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dirty="0">
                <a:solidFill>
                  <a:srgbClr val="4EC9B0"/>
                </a:solidFill>
                <a:latin typeface="Consolas" panose="020B0609020204030204" pitchFamily="49" charset="0"/>
              </a:rPr>
              <a:t>Monster</a:t>
            </a:r>
          </a:p>
        </p:txBody>
      </p:sp>
      <p:pic>
        <p:nvPicPr>
          <p:cNvPr id="28" name="Picture 27" descr="A picture containing screenshot, graphics, design, circle&#10;&#10;Description automatically generated">
            <a:extLst>
              <a:ext uri="{FF2B5EF4-FFF2-40B4-BE49-F238E27FC236}">
                <a16:creationId xmlns:a16="http://schemas.microsoft.com/office/drawing/2014/main" id="{AB97198C-8170-91B1-79F3-E03D424A3A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713110" y="6858000"/>
            <a:ext cx="1653028" cy="16530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DD4CB5-CC31-35D9-ADD0-5274F53119FB}"/>
              </a:ext>
            </a:extLst>
          </p:cNvPr>
          <p:cNvSpPr txBox="1"/>
          <p:nvPr/>
        </p:nvSpPr>
        <p:spPr>
          <a:xfrm>
            <a:off x="1942757" y="394463"/>
            <a:ext cx="46968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n w="19050" cmpd="sng">
                  <a:solidFill>
                    <a:schemeClr val="tx2">
                      <a:lumMod val="50000"/>
                      <a:alpha val="68000"/>
                    </a:schemeClr>
                  </a:solidFill>
                </a:ln>
                <a:solidFill>
                  <a:srgbClr val="DCA314"/>
                </a:solidFill>
                <a:effectLst>
                  <a:outerShdw blurRad="292100" dist="25400" dir="5400000" sx="97000" sy="97000" algn="t" rotWithShape="0">
                    <a:srgbClr val="DCA314">
                      <a:alpha val="97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2800" dirty="0">
                <a:ln w="19050" cmpd="sng">
                  <a:solidFill>
                    <a:schemeClr val="tx2">
                      <a:lumMod val="50000"/>
                      <a:alpha val="68000"/>
                    </a:schemeClr>
                  </a:solidFill>
                </a:ln>
                <a:solidFill>
                  <a:srgbClr val="DCA314"/>
                </a:solidFill>
                <a:effectLst>
                  <a:outerShdw blurRad="292100" dist="25400" dir="5400000" sx="97000" sy="97000" algn="t" rotWithShape="0">
                    <a:srgbClr val="DCA314">
                      <a:alpha val="97000"/>
                    </a:srgbClr>
                  </a:outerShdw>
                </a:effectLst>
              </a:rPr>
              <a:t>  </a:t>
            </a:r>
            <a:r>
              <a:rPr lang="en-US" sz="6000" dirty="0" err="1">
                <a:ln w="19050" cmpd="sng">
                  <a:solidFill>
                    <a:schemeClr val="tx2">
                      <a:lumMod val="50000"/>
                      <a:alpha val="68000"/>
                    </a:schemeClr>
                  </a:solidFill>
                </a:ln>
                <a:solidFill>
                  <a:srgbClr val="DCA314"/>
                </a:solidFill>
                <a:effectLst>
                  <a:outerShdw blurRad="292100" dist="25400" dir="5400000" sx="97000" sy="97000" algn="t" rotWithShape="0">
                    <a:srgbClr val="DCA314">
                      <a:alpha val="97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6000" dirty="0">
                <a:ln w="19050" cmpd="sng">
                  <a:solidFill>
                    <a:schemeClr val="tx2">
                      <a:lumMod val="50000"/>
                      <a:alpha val="68000"/>
                    </a:schemeClr>
                  </a:solidFill>
                </a:ln>
                <a:solidFill>
                  <a:srgbClr val="DCA314"/>
                </a:solidFill>
                <a:effectLst>
                  <a:outerShdw blurRad="292100" dist="25400" dir="5400000" sx="97000" sy="97000" algn="t" rotWithShape="0">
                    <a:srgbClr val="DCA314">
                      <a:alpha val="97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ln w="19050" cmpd="sng">
                  <a:solidFill>
                    <a:schemeClr val="tx2">
                      <a:lumMod val="50000"/>
                      <a:alpha val="68000"/>
                    </a:schemeClr>
                  </a:solidFill>
                </a:ln>
                <a:solidFill>
                  <a:srgbClr val="DCA314"/>
                </a:solidFill>
                <a:effectLst>
                  <a:outerShdw blurRad="292100" dist="25400" dir="5400000" sx="97000" sy="97000" algn="t" rotWithShape="0">
                    <a:srgbClr val="DCA314">
                      <a:alpha val="97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6000" dirty="0">
                <a:ln w="19050" cmpd="sng">
                  <a:solidFill>
                    <a:schemeClr val="tx2">
                      <a:lumMod val="50000"/>
                      <a:alpha val="68000"/>
                    </a:schemeClr>
                  </a:solidFill>
                </a:ln>
                <a:solidFill>
                  <a:srgbClr val="DCA314"/>
                </a:solidFill>
                <a:effectLst>
                  <a:outerShdw blurRad="292100" dist="25400" dir="5400000" sx="97000" sy="97000" algn="t" rotWithShape="0">
                    <a:srgbClr val="DCA314">
                      <a:alpha val="97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ln w="19050" cmpd="sng">
                  <a:solidFill>
                    <a:schemeClr val="tx2">
                      <a:lumMod val="50000"/>
                      <a:alpha val="68000"/>
                    </a:schemeClr>
                  </a:solidFill>
                </a:ln>
                <a:solidFill>
                  <a:srgbClr val="DCA314"/>
                </a:solidFill>
                <a:effectLst>
                  <a:outerShdw blurRad="292100" dist="25400" dir="5400000" sx="97000" sy="97000" algn="t" rotWithShape="0">
                    <a:srgbClr val="DCA314">
                      <a:alpha val="97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endParaRPr lang="en-US" sz="6000" dirty="0">
              <a:ln w="19050" cmpd="sng">
                <a:solidFill>
                  <a:schemeClr val="tx2">
                    <a:lumMod val="50000"/>
                    <a:alpha val="68000"/>
                  </a:schemeClr>
                </a:solidFill>
              </a:ln>
              <a:solidFill>
                <a:srgbClr val="DCA314"/>
              </a:solidFill>
              <a:effectLst>
                <a:outerShdw blurRad="292100" dist="25400" dir="5400000" sx="97000" sy="97000" algn="t" rotWithShape="0">
                  <a:srgbClr val="DCA314">
                    <a:alpha val="97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purpl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141F09-E603-F118-EEBC-77E6BE00A64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28" y="3200098"/>
            <a:ext cx="3575652" cy="3575652"/>
          </a:xfrm>
          <a:prstGeom prst="rect">
            <a:avLst/>
          </a:prstGeom>
          <a:effectLst/>
        </p:spPr>
      </p:pic>
      <p:pic>
        <p:nvPicPr>
          <p:cNvPr id="14" name="Picture 13" descr="A black and white outline of a person running&#10;&#10;Description automatically generated with low confidence">
            <a:extLst>
              <a:ext uri="{FF2B5EF4-FFF2-40B4-BE49-F238E27FC236}">
                <a16:creationId xmlns:a16="http://schemas.microsoft.com/office/drawing/2014/main" id="{6F400CBB-8F58-5554-F3F0-D74E6601A4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938" y="1351879"/>
            <a:ext cx="1074120" cy="107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00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907" y="-1295258"/>
            <a:ext cx="1094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>
                <a:gradFill flip="none" rotWithShape="1">
                  <a:gsLst>
                    <a:gs pos="100000">
                      <a:srgbClr val="471628"/>
                    </a:gs>
                    <a:gs pos="66000">
                      <a:srgbClr val="BC8417"/>
                    </a:gs>
                    <a:gs pos="0">
                      <a:srgbClr val="FFC30D"/>
                    </a:gs>
                  </a:gsLst>
                  <a:lin ang="5400000" scaled="1"/>
                  <a:tileRect/>
                </a:gradFill>
                <a:effectLst>
                  <a:outerShdw blurRad="279400" dist="88900" dir="4500000" sx="102000" sy="102000" algn="ctr" rotWithShape="0">
                    <a:schemeClr val="accent6">
                      <a:lumMod val="50000"/>
                      <a:alpha val="93000"/>
                    </a:schemeClr>
                  </a:outerShdw>
                </a:effectLst>
                <a:latin typeface="Arial Rounded MT Bold" panose="020F0704030504030204" pitchFamily="34" charset="0"/>
              </a:rPr>
              <a:t>Tên</a:t>
            </a:r>
            <a:r>
              <a:rPr lang="en-US" sz="8000" dirty="0">
                <a:gradFill flip="none" rotWithShape="1">
                  <a:gsLst>
                    <a:gs pos="100000">
                      <a:srgbClr val="471628"/>
                    </a:gs>
                    <a:gs pos="66000">
                      <a:srgbClr val="BC8417"/>
                    </a:gs>
                    <a:gs pos="0">
                      <a:srgbClr val="FFC30D"/>
                    </a:gs>
                  </a:gsLst>
                  <a:lin ang="5400000" scaled="1"/>
                  <a:tileRect/>
                </a:gradFill>
                <a:effectLst>
                  <a:outerShdw blurRad="279400" dist="88900" dir="4500000" sx="102000" sy="102000" algn="ctr" rotWithShape="0">
                    <a:schemeClr val="accent6">
                      <a:lumMod val="50000"/>
                      <a:alpha val="93000"/>
                    </a:scheme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8000" dirty="0" err="1">
                <a:gradFill flip="none" rotWithShape="1">
                  <a:gsLst>
                    <a:gs pos="100000">
                      <a:srgbClr val="471628"/>
                    </a:gs>
                    <a:gs pos="66000">
                      <a:srgbClr val="BC8417"/>
                    </a:gs>
                    <a:gs pos="0">
                      <a:srgbClr val="FFC30D"/>
                    </a:gs>
                  </a:gsLst>
                  <a:lin ang="5400000" scaled="1"/>
                  <a:tileRect/>
                </a:gradFill>
                <a:effectLst>
                  <a:outerShdw blurRad="279400" dist="88900" dir="4500000" sx="102000" sy="102000" algn="ctr" rotWithShape="0">
                    <a:schemeClr val="accent6">
                      <a:lumMod val="50000"/>
                      <a:alpha val="93000"/>
                    </a:schemeClr>
                  </a:outerShdw>
                </a:effectLst>
                <a:latin typeface="Arial Rounded MT Bold" panose="020F0704030504030204" pitchFamily="34" charset="0"/>
              </a:rPr>
              <a:t>Bài</a:t>
            </a:r>
            <a:r>
              <a:rPr lang="en-US" sz="8000" dirty="0">
                <a:gradFill flip="none" rotWithShape="1">
                  <a:gsLst>
                    <a:gs pos="100000">
                      <a:srgbClr val="471628"/>
                    </a:gs>
                    <a:gs pos="66000">
                      <a:srgbClr val="BC8417"/>
                    </a:gs>
                    <a:gs pos="0">
                      <a:srgbClr val="FFC30D"/>
                    </a:gs>
                  </a:gsLst>
                  <a:lin ang="5400000" scaled="1"/>
                  <a:tileRect/>
                </a:gradFill>
                <a:effectLst>
                  <a:outerShdw blurRad="279400" dist="88900" dir="4500000" sx="102000" sy="102000" algn="ctr" rotWithShape="0">
                    <a:schemeClr val="accent6">
                      <a:lumMod val="50000"/>
                      <a:alpha val="93000"/>
                    </a:scheme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8000" dirty="0" err="1">
                <a:gradFill flip="none" rotWithShape="1">
                  <a:gsLst>
                    <a:gs pos="100000">
                      <a:srgbClr val="471628"/>
                    </a:gs>
                    <a:gs pos="66000">
                      <a:srgbClr val="BC8417"/>
                    </a:gs>
                    <a:gs pos="0">
                      <a:srgbClr val="FFC30D"/>
                    </a:gs>
                  </a:gsLst>
                  <a:lin ang="5400000" scaled="1"/>
                  <a:tileRect/>
                </a:gradFill>
                <a:effectLst>
                  <a:outerShdw blurRad="279400" dist="88900" dir="4500000" sx="102000" sy="102000" algn="ctr" rotWithShape="0">
                    <a:schemeClr val="accent6">
                      <a:lumMod val="50000"/>
                      <a:alpha val="93000"/>
                    </a:schemeClr>
                  </a:outerShdw>
                </a:effectLst>
                <a:latin typeface="Arial Rounded MT Bold" panose="020F0704030504030204" pitchFamily="34" charset="0"/>
              </a:rPr>
              <a:t>Học</a:t>
            </a:r>
            <a:endParaRPr lang="en-US" sz="8000" dirty="0">
              <a:gradFill flip="none" rotWithShape="1">
                <a:gsLst>
                  <a:gs pos="100000">
                    <a:srgbClr val="471628"/>
                  </a:gs>
                  <a:gs pos="66000">
                    <a:srgbClr val="BC8417"/>
                  </a:gs>
                  <a:gs pos="0">
                    <a:srgbClr val="FFC30D"/>
                  </a:gs>
                </a:gsLst>
                <a:lin ang="5400000" scaled="1"/>
                <a:tileRect/>
              </a:gradFill>
              <a:effectLst>
                <a:outerShdw blurRad="279400" dist="88900" dir="4500000" sx="102000" sy="102000" algn="ctr" rotWithShape="0">
                  <a:schemeClr val="accent6">
                    <a:lumMod val="50000"/>
                    <a:alpha val="93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265" y="-1637466"/>
            <a:ext cx="2916258" cy="369332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  <a:outerShdw blurRad="165100" dist="279400" dir="1260000" sx="23000" sy="23000" algn="t" rotWithShape="0">
              <a:srgbClr val="8AC2EB">
                <a:alpha val="93000"/>
              </a:srgbClr>
            </a:outerShdw>
            <a:reflection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gradFill flip="none" rotWithShape="1"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177800" dist="139700" dir="6900000" sx="101000" sy="101000" algn="ctr" rotWithShape="0">
                    <a:schemeClr val="tx1"/>
                  </a:outerShdw>
                </a:effectLst>
                <a:latin typeface="Arial Rounded MT Bold" panose="020F07040305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Tên</a:t>
            </a:r>
            <a:r>
              <a:rPr lang="en-US" dirty="0">
                <a:gradFill flip="none" rotWithShape="1"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177800" dist="139700" dir="6900000" sx="101000" sy="101000" algn="ctr" rotWithShape="0">
                    <a:schemeClr val="tx1"/>
                  </a:outerShdw>
                </a:effectLst>
                <a:latin typeface="Arial Rounded MT Bold" panose="020F07040305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gradFill flip="none" rotWithShape="1"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177800" dist="139700" dir="6900000" sx="101000" sy="101000" algn="ctr" rotWithShape="0">
                    <a:schemeClr val="tx1"/>
                  </a:outerShdw>
                </a:effectLst>
                <a:latin typeface="Arial Rounded MT Bold" panose="020F07040305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môn</a:t>
            </a:r>
            <a:r>
              <a:rPr lang="en-US" dirty="0">
                <a:gradFill flip="none" rotWithShape="1"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177800" dist="139700" dir="6900000" sx="101000" sy="101000" algn="ctr" rotWithShape="0">
                    <a:schemeClr val="tx1"/>
                  </a:outerShdw>
                </a:effectLst>
                <a:latin typeface="Arial Rounded MT Bold" panose="020F07040305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gradFill flip="none" rotWithShape="1"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177800" dist="139700" dir="6900000" sx="101000" sy="101000" algn="ctr" rotWithShape="0">
                    <a:schemeClr val="tx1"/>
                  </a:outerShdw>
                </a:effectLst>
                <a:latin typeface="Arial Rounded MT Bold" panose="020F07040305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học</a:t>
            </a:r>
            <a:r>
              <a:rPr lang="en-US" dirty="0">
                <a:gradFill flip="none" rotWithShape="1"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177800" dist="139700" dir="6900000" sx="101000" sy="101000" algn="ctr" rotWithShape="0">
                    <a:schemeClr val="tx1"/>
                  </a:outerShdw>
                </a:effectLst>
                <a:latin typeface="Arial Rounded MT Bold" panose="020F0704030504030204" pitchFamily="34" charset="0"/>
                <a:ea typeface="Cambria" panose="02040503050406030204" pitchFamily="18" charset="0"/>
              </a:rPr>
              <a:t>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066478" y="7397156"/>
            <a:ext cx="3251200" cy="624114"/>
          </a:xfrm>
          <a:prstGeom prst="roundRect">
            <a:avLst>
              <a:gd name="adj" fmla="val 30621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647700" dist="139700" dir="3000000" sx="38000" sy="38000" algn="t" rotWithShape="0">
              <a:schemeClr val="tx1">
                <a:alpha val="64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START !!!</a:t>
            </a:r>
          </a:p>
        </p:txBody>
      </p:sp>
      <p:sp>
        <p:nvSpPr>
          <p:cNvPr id="13" name="Arc 12"/>
          <p:cNvSpPr/>
          <p:nvPr/>
        </p:nvSpPr>
        <p:spPr>
          <a:xfrm rot="13713769">
            <a:off x="-1461677" y="4944691"/>
            <a:ext cx="885372" cy="928914"/>
          </a:xfrm>
          <a:prstGeom prst="arc">
            <a:avLst>
              <a:gd name="adj1" fmla="val 17038748"/>
              <a:gd name="adj2" fmla="val 14044309"/>
            </a:avLst>
          </a:prstGeom>
          <a:ln w="114300" cap="rnd">
            <a:solidFill>
              <a:srgbClr val="DDA312"/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5156482">
            <a:off x="1342653" y="-1081775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rot="8520643">
            <a:off x="3914506" y="7731199"/>
            <a:ext cx="422035" cy="422065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/>
          <p:cNvSpPr/>
          <p:nvPr/>
        </p:nvSpPr>
        <p:spPr>
          <a:xfrm rot="4541561">
            <a:off x="9413930" y="-1890095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/>
          <p:nvPr/>
        </p:nvSpPr>
        <p:spPr>
          <a:xfrm rot="18170840">
            <a:off x="-450518" y="2057668"/>
            <a:ext cx="267337" cy="274193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rot="15160269">
            <a:off x="5928714" y="-746666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007BCC-B182-C58A-2599-EFA6D4D3757A}"/>
              </a:ext>
            </a:extLst>
          </p:cNvPr>
          <p:cNvSpPr txBox="1"/>
          <p:nvPr/>
        </p:nvSpPr>
        <p:spPr>
          <a:xfrm>
            <a:off x="4152275" y="779489"/>
            <a:ext cx="4452079" cy="1261884"/>
          </a:xfrm>
          <a:prstGeom prst="rect">
            <a:avLst/>
          </a:prstGeom>
          <a:noFill/>
          <a:effectLst>
            <a:outerShdw blurRad="50800" dist="38100" dir="5400000" algn="t" rotWithShape="0">
              <a:schemeClr val="accent6">
                <a:alpha val="7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Thông tin </a:t>
            </a:r>
            <a:r>
              <a:rPr lang="en-US" sz="3800" dirty="0" err="1">
                <a:solidFill>
                  <a:srgbClr val="DCA314"/>
                </a:solidFill>
                <a:latin typeface="Arial Rounded MT Bold" panose="020F0704030504030204" pitchFamily="34" charset="0"/>
              </a:rPr>
              <a:t>Nhóm</a:t>
            </a:r>
            <a:r>
              <a:rPr lang="en-US" sz="3800" dirty="0">
                <a:solidFill>
                  <a:srgbClr val="DCA314"/>
                </a:solidFill>
                <a:latin typeface="Arial Rounded MT Bold" panose="020F0704030504030204" pitchFamily="34" charset="0"/>
              </a:rPr>
              <a:t> 14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4ED343A-5D2C-C51C-3DCD-41F2F4508BAD}"/>
              </a:ext>
            </a:extLst>
          </p:cNvPr>
          <p:cNvSpPr/>
          <p:nvPr/>
        </p:nvSpPr>
        <p:spPr>
          <a:xfrm>
            <a:off x="-632172" y="961697"/>
            <a:ext cx="4814427" cy="441434"/>
          </a:xfrm>
          <a:prstGeom prst="parallelogram">
            <a:avLst>
              <a:gd name="adj" fmla="val 73770"/>
            </a:avLst>
          </a:prstGeom>
          <a:solidFill>
            <a:srgbClr val="E55807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53F8E9C7-3CCE-D416-56A2-04D211CA274E}"/>
              </a:ext>
            </a:extLst>
          </p:cNvPr>
          <p:cNvSpPr/>
          <p:nvPr/>
        </p:nvSpPr>
        <p:spPr>
          <a:xfrm rot="10800000">
            <a:off x="8604354" y="961697"/>
            <a:ext cx="4814427" cy="441434"/>
          </a:xfrm>
          <a:prstGeom prst="parallelogram">
            <a:avLst>
              <a:gd name="adj" fmla="val 73770"/>
            </a:avLst>
          </a:prstGeom>
          <a:solidFill>
            <a:srgbClr val="E5580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E9BFC36B-B724-2F49-BCC5-EB0AE32C3778}"/>
              </a:ext>
            </a:extLst>
          </p:cNvPr>
          <p:cNvSpPr/>
          <p:nvPr/>
        </p:nvSpPr>
        <p:spPr>
          <a:xfrm>
            <a:off x="26752" y="6890910"/>
            <a:ext cx="4152275" cy="4849896"/>
          </a:xfrm>
          <a:prstGeom prst="rtTriangle">
            <a:avLst/>
          </a:prstGeom>
          <a:solidFill>
            <a:srgbClr val="E55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7D0963FE-64F9-F2DB-F4EA-4DF34274C98B}"/>
              </a:ext>
            </a:extLst>
          </p:cNvPr>
          <p:cNvSpPr/>
          <p:nvPr/>
        </p:nvSpPr>
        <p:spPr>
          <a:xfrm rot="16200000">
            <a:off x="7717666" y="7206812"/>
            <a:ext cx="4849897" cy="4152273"/>
          </a:xfrm>
          <a:prstGeom prst="rtTriangle">
            <a:avLst/>
          </a:prstGeom>
          <a:solidFill>
            <a:srgbClr val="E55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AF8D6B-0AFA-1480-EE71-9A83F27E9138}"/>
              </a:ext>
            </a:extLst>
          </p:cNvPr>
          <p:cNvSpPr/>
          <p:nvPr/>
        </p:nvSpPr>
        <p:spPr>
          <a:xfrm>
            <a:off x="8195067" y="2381424"/>
            <a:ext cx="2314601" cy="3152292"/>
          </a:xfrm>
          <a:prstGeom prst="roundRect">
            <a:avLst>
              <a:gd name="adj" fmla="val 7952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152400" dist="825500" dir="5400000" sx="85000" sy="85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443DDC5-F732-C561-E573-EEA5ADD1A358}"/>
              </a:ext>
            </a:extLst>
          </p:cNvPr>
          <p:cNvSpPr/>
          <p:nvPr/>
        </p:nvSpPr>
        <p:spPr>
          <a:xfrm>
            <a:off x="1733377" y="2381424"/>
            <a:ext cx="2314601" cy="3152292"/>
          </a:xfrm>
          <a:prstGeom prst="roundRect">
            <a:avLst>
              <a:gd name="adj" fmla="val 7952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152400" dist="825500" dir="5400000" sx="85000" sy="85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172AF88-6E1E-AB19-4478-2965961F7DBF}"/>
              </a:ext>
            </a:extLst>
          </p:cNvPr>
          <p:cNvSpPr/>
          <p:nvPr/>
        </p:nvSpPr>
        <p:spPr>
          <a:xfrm>
            <a:off x="4902019" y="2025861"/>
            <a:ext cx="2473073" cy="3335944"/>
          </a:xfrm>
          <a:prstGeom prst="roundRect">
            <a:avLst>
              <a:gd name="adj" fmla="val 7952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152400" dist="825500" dir="5400000" sx="85000" sy="85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640CFB1-A6B0-9E2A-E863-DFBB8EF5CE26}"/>
              </a:ext>
            </a:extLst>
          </p:cNvPr>
          <p:cNvSpPr/>
          <p:nvPr/>
        </p:nvSpPr>
        <p:spPr>
          <a:xfrm>
            <a:off x="8211560" y="2363668"/>
            <a:ext cx="2314601" cy="3152292"/>
          </a:xfrm>
          <a:prstGeom prst="roundRect">
            <a:avLst>
              <a:gd name="adj" fmla="val 7952"/>
            </a:avLst>
          </a:prstGeom>
          <a:blipFill>
            <a:blip r:embed="rId2">
              <a:alphaModFix amt="96000"/>
            </a:blip>
            <a:stretch>
              <a:fillRect/>
            </a:stretch>
          </a:blip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152400" dist="825500" dir="5400000" sx="85000" sy="85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61F088-7ED1-4620-9CB0-D35BEF5B9FE1}"/>
              </a:ext>
            </a:extLst>
          </p:cNvPr>
          <p:cNvSpPr/>
          <p:nvPr/>
        </p:nvSpPr>
        <p:spPr>
          <a:xfrm>
            <a:off x="1749870" y="2363668"/>
            <a:ext cx="2314601" cy="3152292"/>
          </a:xfrm>
          <a:prstGeom prst="roundRect">
            <a:avLst>
              <a:gd name="adj" fmla="val 7952"/>
            </a:avLst>
          </a:prstGeom>
          <a:blipFill>
            <a:blip r:embed="rId3">
              <a:alphaModFix amt="96000"/>
            </a:blip>
            <a:stretch>
              <a:fillRect/>
            </a:stretch>
          </a:blip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152400" dist="825500" dir="5400000" sx="85000" sy="85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41CD67-E43F-E449-30BE-E92DF2D6756C}"/>
              </a:ext>
            </a:extLst>
          </p:cNvPr>
          <p:cNvSpPr/>
          <p:nvPr/>
        </p:nvSpPr>
        <p:spPr>
          <a:xfrm>
            <a:off x="4918512" y="2008105"/>
            <a:ext cx="2473073" cy="3335944"/>
          </a:xfrm>
          <a:prstGeom prst="roundRect">
            <a:avLst>
              <a:gd name="adj" fmla="val 7952"/>
            </a:avLst>
          </a:prstGeom>
          <a:blipFill>
            <a:blip r:embed="rId4">
              <a:alphaModFix amt="96000"/>
            </a:blip>
            <a:stretch>
              <a:fillRect/>
            </a:stretch>
          </a:blip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152400" dist="825500" dir="5400000" sx="85000" sy="85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EDDC4F-841B-2A85-68A5-55D03266AB16}"/>
              </a:ext>
            </a:extLst>
          </p:cNvPr>
          <p:cNvSpPr txBox="1"/>
          <p:nvPr/>
        </p:nvSpPr>
        <p:spPr>
          <a:xfrm>
            <a:off x="7991836" y="5669114"/>
            <a:ext cx="2721062" cy="1046440"/>
          </a:xfrm>
          <a:prstGeom prst="rect">
            <a:avLst/>
          </a:prstGeom>
          <a:solidFill>
            <a:srgbClr val="336699">
              <a:alpha val="60000"/>
            </a:srgbClr>
          </a:solidFill>
          <a:ln w="12700">
            <a:solidFill>
              <a:srgbClr val="260026">
                <a:alpha val="3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74320" tIns="0" rIns="0" bIns="0" rtlCol="0" anchor="t" anchorCtr="0">
            <a:spAutoFit/>
          </a:bodyPr>
          <a:lstStyle/>
          <a:p>
            <a:r>
              <a:rPr lang="en-US" sz="20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      Thành Viên </a:t>
            </a:r>
          </a:p>
          <a:p>
            <a:r>
              <a:rPr lang="en-US" sz="2400" dirty="0" err="1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  <a:cs typeface="Arial" panose="020B0604020202020204" pitchFamily="34" charset="0"/>
              </a:rPr>
              <a:t>Nguyễn</a:t>
            </a:r>
            <a:r>
              <a:rPr lang="en-US" sz="24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  <a:cs typeface="Arial" panose="020B0604020202020204" pitchFamily="34" charset="0"/>
              </a:rPr>
              <a:t>Thiên</a:t>
            </a:r>
            <a:r>
              <a:rPr lang="en-US" sz="24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  <a:cs typeface="Arial" panose="020B0604020202020204" pitchFamily="34" charset="0"/>
              </a:rPr>
              <a:t>Phú</a:t>
            </a:r>
            <a:endParaRPr lang="en-US" sz="2400" dirty="0">
              <a:solidFill>
                <a:srgbClr val="FFFF00">
                  <a:alpha val="60000"/>
                </a:srgbClr>
              </a:solidFill>
              <a:effectLst>
                <a:outerShdw blurRad="596900" dist="38100" dir="6420000" sx="91000" sy="91000" algn="t" rotWithShape="0">
                  <a:schemeClr val="bg2">
                    <a:alpha val="40000"/>
                  </a:schemeClr>
                </a:outerShdw>
              </a:effectLst>
              <a:latin typeface="Bahnschrift SemiBold SemiConden" panose="020B0502040204020203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      22521103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9F181-A81E-0FBF-0EEA-871E88D20A81}"/>
              </a:ext>
            </a:extLst>
          </p:cNvPr>
          <p:cNvSpPr txBox="1"/>
          <p:nvPr/>
        </p:nvSpPr>
        <p:spPr>
          <a:xfrm>
            <a:off x="1749869" y="5648289"/>
            <a:ext cx="2314601" cy="1046440"/>
          </a:xfrm>
          <a:prstGeom prst="rect">
            <a:avLst/>
          </a:prstGeom>
          <a:solidFill>
            <a:srgbClr val="336699">
              <a:alpha val="60000"/>
            </a:srgbClr>
          </a:solidFill>
          <a:ln w="12700">
            <a:solidFill>
              <a:srgbClr val="260026">
                <a:alpha val="3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74320" tIns="0" rIns="0" bIns="0" rtlCol="0" anchor="t" anchorCtr="0">
            <a:spAutoFit/>
          </a:bodyPr>
          <a:lstStyle/>
          <a:p>
            <a:r>
              <a:rPr lang="en-US" sz="20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   Thành Viên </a:t>
            </a:r>
          </a:p>
          <a:p>
            <a:r>
              <a:rPr lang="en-US" sz="24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  <a:cs typeface="Arial" panose="020B0604020202020204" pitchFamily="34" charset="0"/>
              </a:rPr>
              <a:t>  Hồ</a:t>
            </a:r>
            <a:r>
              <a:rPr lang="en-US" sz="16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  <a:cs typeface="Arial" panose="020B0604020202020204" pitchFamily="34" charset="0"/>
              </a:rPr>
              <a:t>Thanh</a:t>
            </a:r>
            <a:r>
              <a:rPr lang="en-US" sz="16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  <a:cs typeface="Arial" panose="020B0604020202020204" pitchFamily="34" charset="0"/>
              </a:rPr>
              <a:t>Lộc</a:t>
            </a:r>
          </a:p>
          <a:p>
            <a:r>
              <a:rPr lang="en-US" sz="24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   22520787</a:t>
            </a:r>
            <a:endParaRPr lang="en-US" sz="1600" dirty="0">
              <a:solidFill>
                <a:srgbClr val="FFFF00">
                  <a:alpha val="60000"/>
                </a:srgbClr>
              </a:solidFill>
              <a:effectLst>
                <a:outerShdw blurRad="596900" dist="38100" dir="6420000" sx="91000" sy="91000" algn="t" rotWithShape="0">
                  <a:schemeClr val="bg2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E6FAE-A04F-72F7-14DA-6729C6A00ECC}"/>
              </a:ext>
            </a:extLst>
          </p:cNvPr>
          <p:cNvSpPr txBox="1"/>
          <p:nvPr/>
        </p:nvSpPr>
        <p:spPr>
          <a:xfrm>
            <a:off x="4930892" y="5525179"/>
            <a:ext cx="2456579" cy="1046440"/>
          </a:xfrm>
          <a:prstGeom prst="rect">
            <a:avLst/>
          </a:prstGeom>
          <a:solidFill>
            <a:srgbClr val="336699">
              <a:alpha val="60000"/>
            </a:srgbClr>
          </a:solidFill>
          <a:ln w="12700">
            <a:solidFill>
              <a:srgbClr val="260026">
                <a:alpha val="3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74320" tIns="0" rIns="0" bIns="0" rtlCol="0" anchor="t" anchorCtr="0">
            <a:spAutoFit/>
          </a:bodyPr>
          <a:lstStyle/>
          <a:p>
            <a:r>
              <a:rPr lang="en-US" sz="20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    Thành Viên </a:t>
            </a:r>
          </a:p>
          <a:p>
            <a:r>
              <a:rPr lang="en-US" sz="24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  <a:cs typeface="Arial" panose="020B0604020202020204" pitchFamily="34" charset="0"/>
              </a:rPr>
              <a:t>Lê </a:t>
            </a:r>
            <a:r>
              <a:rPr lang="en-US" sz="2400" dirty="0" err="1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  <a:cs typeface="Arial" panose="020B0604020202020204" pitchFamily="34" charset="0"/>
              </a:rPr>
              <a:t>Ngọc</a:t>
            </a:r>
            <a:r>
              <a:rPr lang="en-US" sz="24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  <a:cs typeface="Arial" panose="020B0604020202020204" pitchFamily="34" charset="0"/>
              </a:rPr>
              <a:t> Duy Linh</a:t>
            </a:r>
          </a:p>
          <a:p>
            <a:r>
              <a:rPr lang="en-US" sz="24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     22520762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10DD8562-4B96-AE51-36A5-68F2A652E6DF}"/>
              </a:ext>
            </a:extLst>
          </p:cNvPr>
          <p:cNvSpPr/>
          <p:nvPr/>
        </p:nvSpPr>
        <p:spPr>
          <a:xfrm rot="5400000">
            <a:off x="13936467" y="1996153"/>
            <a:ext cx="678901" cy="680988"/>
          </a:xfrm>
          <a:prstGeom prst="arc">
            <a:avLst>
              <a:gd name="adj1" fmla="val 16006815"/>
              <a:gd name="adj2" fmla="val 12629275"/>
            </a:avLst>
          </a:prstGeom>
          <a:ln w="825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15">
            <a:extLst>
              <a:ext uri="{FF2B5EF4-FFF2-40B4-BE49-F238E27FC236}">
                <a16:creationId xmlns:a16="http://schemas.microsoft.com/office/drawing/2014/main" id="{57578A9D-9474-819C-4A91-3FD5BAAB5A70}"/>
              </a:ext>
            </a:extLst>
          </p:cNvPr>
          <p:cNvSpPr/>
          <p:nvPr/>
        </p:nvSpPr>
        <p:spPr>
          <a:xfrm rot="18096965">
            <a:off x="6786719" y="-1930781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AF4C3554-F164-5D0C-1643-92824DEEDE07}"/>
              </a:ext>
            </a:extLst>
          </p:cNvPr>
          <p:cNvSpPr/>
          <p:nvPr/>
        </p:nvSpPr>
        <p:spPr>
          <a:xfrm rot="19844419">
            <a:off x="3941878" y="-2372743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CECF175-80F1-9EF9-D8E0-0961B3B0ED60}"/>
              </a:ext>
            </a:extLst>
          </p:cNvPr>
          <p:cNvSpPr/>
          <p:nvPr/>
        </p:nvSpPr>
        <p:spPr>
          <a:xfrm rot="3820267">
            <a:off x="10832881" y="7077903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22568DF4-80C0-F9E5-B259-43C53DB81F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587" y="1171490"/>
            <a:ext cx="1282328" cy="128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92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7" presetClass="exit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7" presetClass="exit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 animBg="1"/>
      <p:bldP spid="26" grpId="0" animBg="1"/>
      <p:bldP spid="11" grpId="0" animBg="1"/>
      <p:bldP spid="18" grpId="0" animBg="1"/>
      <p:bldP spid="21" grpId="0" animBg="1"/>
      <p:bldP spid="35" grpId="0" animBg="1"/>
      <p:bldP spid="2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Picture 19" descr="A picture containing text, font, handwriting, calligraphy&#10;&#10;Description automatically generated">
            <a:extLst>
              <a:ext uri="{FF2B5EF4-FFF2-40B4-BE49-F238E27FC236}">
                <a16:creationId xmlns:a16="http://schemas.microsoft.com/office/drawing/2014/main" id="{75E10D55-3040-A047-FC90-6198033EE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1" b="147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83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707" y="-2298690"/>
            <a:ext cx="10943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>
                <a:gradFill flip="none" rotWithShape="1">
                  <a:gsLst>
                    <a:gs pos="100000">
                      <a:srgbClr val="471628"/>
                    </a:gs>
                    <a:gs pos="66000">
                      <a:srgbClr val="BC8417"/>
                    </a:gs>
                    <a:gs pos="0">
                      <a:srgbClr val="FFC30D"/>
                    </a:gs>
                  </a:gsLst>
                  <a:lin ang="5400000" scaled="1"/>
                  <a:tileRect/>
                </a:gradFill>
                <a:effectLst>
                  <a:outerShdw blurRad="279400" dist="88900" dir="4500000" sx="102000" sy="102000" algn="ctr" rotWithShape="0">
                    <a:schemeClr val="accent6">
                      <a:lumMod val="50000"/>
                      <a:alpha val="93000"/>
                    </a:schemeClr>
                  </a:outerShdw>
                </a:effectLst>
                <a:latin typeface="Arial Rounded MT Bold" panose="020F0704030504030204" pitchFamily="34" charset="0"/>
              </a:rPr>
              <a:t>Tên</a:t>
            </a:r>
            <a:r>
              <a:rPr lang="en-US" sz="8000" dirty="0">
                <a:gradFill flip="none" rotWithShape="1">
                  <a:gsLst>
                    <a:gs pos="100000">
                      <a:srgbClr val="471628"/>
                    </a:gs>
                    <a:gs pos="66000">
                      <a:srgbClr val="BC8417"/>
                    </a:gs>
                    <a:gs pos="0">
                      <a:srgbClr val="FFC30D"/>
                    </a:gs>
                  </a:gsLst>
                  <a:lin ang="5400000" scaled="1"/>
                  <a:tileRect/>
                </a:gradFill>
                <a:effectLst>
                  <a:outerShdw blurRad="279400" dist="88900" dir="4500000" sx="102000" sy="102000" algn="ctr" rotWithShape="0">
                    <a:schemeClr val="accent6">
                      <a:lumMod val="50000"/>
                      <a:alpha val="93000"/>
                    </a:scheme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8000" dirty="0" err="1">
                <a:gradFill flip="none" rotWithShape="1">
                  <a:gsLst>
                    <a:gs pos="100000">
                      <a:srgbClr val="471628"/>
                    </a:gs>
                    <a:gs pos="66000">
                      <a:srgbClr val="BC8417"/>
                    </a:gs>
                    <a:gs pos="0">
                      <a:srgbClr val="FFC30D"/>
                    </a:gs>
                  </a:gsLst>
                  <a:lin ang="5400000" scaled="1"/>
                  <a:tileRect/>
                </a:gradFill>
                <a:effectLst>
                  <a:outerShdw blurRad="279400" dist="88900" dir="4500000" sx="102000" sy="102000" algn="ctr" rotWithShape="0">
                    <a:schemeClr val="accent6">
                      <a:lumMod val="50000"/>
                      <a:alpha val="93000"/>
                    </a:schemeClr>
                  </a:outerShdw>
                </a:effectLst>
                <a:latin typeface="Arial Rounded MT Bold" panose="020F0704030504030204" pitchFamily="34" charset="0"/>
              </a:rPr>
              <a:t>Bài</a:t>
            </a:r>
            <a:r>
              <a:rPr lang="en-US" sz="8000" dirty="0">
                <a:gradFill flip="none" rotWithShape="1">
                  <a:gsLst>
                    <a:gs pos="100000">
                      <a:srgbClr val="471628"/>
                    </a:gs>
                    <a:gs pos="66000">
                      <a:srgbClr val="BC8417"/>
                    </a:gs>
                    <a:gs pos="0">
                      <a:srgbClr val="FFC30D"/>
                    </a:gs>
                  </a:gsLst>
                  <a:lin ang="5400000" scaled="1"/>
                  <a:tileRect/>
                </a:gradFill>
                <a:effectLst>
                  <a:outerShdw blurRad="279400" dist="88900" dir="4500000" sx="102000" sy="102000" algn="ctr" rotWithShape="0">
                    <a:schemeClr val="accent6">
                      <a:lumMod val="50000"/>
                      <a:alpha val="93000"/>
                    </a:scheme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8000" dirty="0" err="1">
                <a:gradFill flip="none" rotWithShape="1">
                  <a:gsLst>
                    <a:gs pos="100000">
                      <a:srgbClr val="471628"/>
                    </a:gs>
                    <a:gs pos="66000">
                      <a:srgbClr val="BC8417"/>
                    </a:gs>
                    <a:gs pos="0">
                      <a:srgbClr val="FFC30D"/>
                    </a:gs>
                  </a:gsLst>
                  <a:lin ang="5400000" scaled="1"/>
                  <a:tileRect/>
                </a:gradFill>
                <a:effectLst>
                  <a:outerShdw blurRad="279400" dist="88900" dir="4500000" sx="102000" sy="102000" algn="ctr" rotWithShape="0">
                    <a:schemeClr val="accent6">
                      <a:lumMod val="50000"/>
                      <a:alpha val="93000"/>
                    </a:schemeClr>
                  </a:outerShdw>
                </a:effectLst>
                <a:latin typeface="Arial Rounded MT Bold" panose="020F0704030504030204" pitchFamily="34" charset="0"/>
              </a:rPr>
              <a:t>Học</a:t>
            </a:r>
            <a:endParaRPr lang="en-US" sz="8000" dirty="0">
              <a:gradFill flip="none" rotWithShape="1">
                <a:gsLst>
                  <a:gs pos="100000">
                    <a:srgbClr val="471628"/>
                  </a:gs>
                  <a:gs pos="66000">
                    <a:srgbClr val="BC8417"/>
                  </a:gs>
                  <a:gs pos="0">
                    <a:srgbClr val="FFC30D"/>
                  </a:gs>
                </a:gsLst>
                <a:lin ang="5400000" scaled="1"/>
                <a:tileRect/>
              </a:gradFill>
              <a:effectLst>
                <a:outerShdw blurRad="279400" dist="88900" dir="4500000" sx="102000" sy="102000" algn="ctr" rotWithShape="0">
                  <a:schemeClr val="accent6">
                    <a:lumMod val="50000"/>
                    <a:alpha val="93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265" y="-1637466"/>
            <a:ext cx="2916258" cy="369332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  <a:outerShdw blurRad="165100" dist="279400" dir="1260000" sx="23000" sy="23000" algn="t" rotWithShape="0">
              <a:srgbClr val="8AC2EB">
                <a:alpha val="93000"/>
              </a:srgbClr>
            </a:outerShdw>
            <a:reflection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gradFill flip="none" rotWithShape="1"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177800" dist="139700" dir="6900000" sx="101000" sy="101000" algn="ctr" rotWithShape="0">
                    <a:schemeClr val="tx1"/>
                  </a:outerShdw>
                </a:effectLst>
                <a:latin typeface="Arial Rounded MT Bold" panose="020F07040305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Tên</a:t>
            </a:r>
            <a:r>
              <a:rPr lang="en-US" dirty="0">
                <a:gradFill flip="none" rotWithShape="1"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177800" dist="139700" dir="6900000" sx="101000" sy="101000" algn="ctr" rotWithShape="0">
                    <a:schemeClr val="tx1"/>
                  </a:outerShdw>
                </a:effectLst>
                <a:latin typeface="Arial Rounded MT Bold" panose="020F07040305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gradFill flip="none" rotWithShape="1"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177800" dist="139700" dir="6900000" sx="101000" sy="101000" algn="ctr" rotWithShape="0">
                    <a:schemeClr val="tx1"/>
                  </a:outerShdw>
                </a:effectLst>
                <a:latin typeface="Arial Rounded MT Bold" panose="020F07040305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môn</a:t>
            </a:r>
            <a:r>
              <a:rPr lang="en-US" dirty="0">
                <a:gradFill flip="none" rotWithShape="1"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177800" dist="139700" dir="6900000" sx="101000" sy="101000" algn="ctr" rotWithShape="0">
                    <a:schemeClr val="tx1"/>
                  </a:outerShdw>
                </a:effectLst>
                <a:latin typeface="Arial Rounded MT Bold" panose="020F07040305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gradFill flip="none" rotWithShape="1"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177800" dist="139700" dir="6900000" sx="101000" sy="101000" algn="ctr" rotWithShape="0">
                    <a:schemeClr val="tx1"/>
                  </a:outerShdw>
                </a:effectLst>
                <a:latin typeface="Arial Rounded MT Bold" panose="020F07040305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học</a:t>
            </a:r>
            <a:r>
              <a:rPr lang="en-US" dirty="0">
                <a:gradFill flip="none" rotWithShape="1">
                  <a:gsLst>
                    <a:gs pos="50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chemeClr val="bg1"/>
                    </a:gs>
                  </a:gsLst>
                  <a:lin ang="5400000" scaled="1"/>
                  <a:tileRect/>
                </a:gradFill>
                <a:effectLst>
                  <a:outerShdw blurRad="177800" dist="139700" dir="6900000" sx="101000" sy="101000" algn="ctr" rotWithShape="0">
                    <a:schemeClr val="tx1"/>
                  </a:outerShdw>
                </a:effectLst>
                <a:latin typeface="Arial Rounded MT Bold" panose="020F0704030504030204" pitchFamily="34" charset="0"/>
                <a:ea typeface="Cambria" panose="02040503050406030204" pitchFamily="18" charset="0"/>
              </a:rPr>
              <a:t>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066478" y="7397156"/>
            <a:ext cx="3251200" cy="624114"/>
          </a:xfrm>
          <a:prstGeom prst="roundRect">
            <a:avLst>
              <a:gd name="adj" fmla="val 30621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647700" dist="139700" dir="3000000" sx="38000" sy="38000" algn="t" rotWithShape="0">
              <a:schemeClr val="tx1">
                <a:alpha val="64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START !!!</a:t>
            </a:r>
          </a:p>
        </p:txBody>
      </p:sp>
      <p:sp>
        <p:nvSpPr>
          <p:cNvPr id="13" name="Arc 12"/>
          <p:cNvSpPr/>
          <p:nvPr/>
        </p:nvSpPr>
        <p:spPr>
          <a:xfrm rot="19648487">
            <a:off x="198478" y="4967682"/>
            <a:ext cx="885372" cy="928914"/>
          </a:xfrm>
          <a:prstGeom prst="arc">
            <a:avLst>
              <a:gd name="adj1" fmla="val 17038748"/>
              <a:gd name="adj2" fmla="val 14044309"/>
            </a:avLst>
          </a:prstGeom>
          <a:ln w="114300" cap="rnd">
            <a:solidFill>
              <a:srgbClr val="DDA312"/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20180628">
            <a:off x="1232158" y="532554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c 14"/>
          <p:cNvSpPr/>
          <p:nvPr/>
        </p:nvSpPr>
        <p:spPr>
          <a:xfrm rot="8520643">
            <a:off x="3155744" y="7603275"/>
            <a:ext cx="422035" cy="422065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/>
          <p:cNvSpPr/>
          <p:nvPr/>
        </p:nvSpPr>
        <p:spPr>
          <a:xfrm rot="5213822">
            <a:off x="6713816" y="-246871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/>
          <p:nvPr/>
        </p:nvSpPr>
        <p:spPr>
          <a:xfrm rot="18170840">
            <a:off x="441268" y="2088300"/>
            <a:ext cx="267337" cy="274193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rot="14456059">
            <a:off x="4065695" y="-305721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007BCC-B182-C58A-2599-EFA6D4D3757A}"/>
              </a:ext>
            </a:extLst>
          </p:cNvPr>
          <p:cNvSpPr txBox="1"/>
          <p:nvPr/>
        </p:nvSpPr>
        <p:spPr>
          <a:xfrm>
            <a:off x="3366761" y="734392"/>
            <a:ext cx="6322649" cy="1508105"/>
          </a:xfrm>
          <a:prstGeom prst="rect">
            <a:avLst/>
          </a:prstGeom>
          <a:noFill/>
          <a:effectLst>
            <a:outerShdw blurRad="50800" dist="38100" dir="5400000" algn="t" rotWithShape="0">
              <a:schemeClr val="accent6">
                <a:alpha val="7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Bài</a:t>
            </a:r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Toán</a:t>
            </a:r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</a:p>
          <a:p>
            <a:pPr algn="ctr"/>
            <a:r>
              <a:rPr lang="en-US" sz="4400" dirty="0">
                <a:solidFill>
                  <a:srgbClr val="DCA314"/>
                </a:solidFill>
                <a:latin typeface="Arial Rounded MT Bold" panose="020F0704030504030204" pitchFamily="34" charset="0"/>
              </a:rPr>
              <a:t>Võ</a:t>
            </a:r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>
                <a:solidFill>
                  <a:srgbClr val="DCA314"/>
                </a:solidFill>
                <a:latin typeface="Arial Rounded MT Bold" panose="020F0704030504030204" pitchFamily="34" charset="0"/>
              </a:rPr>
              <a:t>Lâm </a:t>
            </a:r>
            <a:r>
              <a:rPr lang="en-US" sz="4400" dirty="0" err="1">
                <a:solidFill>
                  <a:srgbClr val="DCA314"/>
                </a:solidFill>
                <a:latin typeface="Arial Rounded MT Bold" panose="020F0704030504030204" pitchFamily="34" charset="0"/>
              </a:rPr>
              <a:t>Truy</a:t>
            </a:r>
            <a:r>
              <a:rPr lang="en-US" sz="4800" dirty="0" err="1">
                <a:solidFill>
                  <a:srgbClr val="DCA314"/>
                </a:solidFill>
                <a:latin typeface="Arial Rounded MT Bold" panose="020F0704030504030204" pitchFamily="34" charset="0"/>
              </a:rPr>
              <a:t>ề</a:t>
            </a:r>
            <a:r>
              <a:rPr lang="en-US" sz="4400" dirty="0" err="1">
                <a:solidFill>
                  <a:srgbClr val="DCA314"/>
                </a:solidFill>
                <a:latin typeface="Arial Rounded MT Bold" panose="020F0704030504030204" pitchFamily="34" charset="0"/>
              </a:rPr>
              <a:t>n</a:t>
            </a:r>
            <a:r>
              <a:rPr lang="en-US" sz="4400" dirty="0">
                <a:solidFill>
                  <a:srgbClr val="DCA314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 err="1">
                <a:solidFill>
                  <a:srgbClr val="DCA314"/>
                </a:solidFill>
                <a:latin typeface="Arial Rounded MT Bold" panose="020F0704030504030204" pitchFamily="34" charset="0"/>
              </a:rPr>
              <a:t>Kì</a:t>
            </a:r>
            <a:endParaRPr lang="en-US" sz="4400" dirty="0">
              <a:solidFill>
                <a:srgbClr val="DCA31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4ED343A-5D2C-C51C-3DCD-41F2F4508BAD}"/>
              </a:ext>
            </a:extLst>
          </p:cNvPr>
          <p:cNvSpPr/>
          <p:nvPr/>
        </p:nvSpPr>
        <p:spPr>
          <a:xfrm>
            <a:off x="-4814427" y="778848"/>
            <a:ext cx="4814427" cy="441434"/>
          </a:xfrm>
          <a:prstGeom prst="parallelogram">
            <a:avLst>
              <a:gd name="adj" fmla="val 73770"/>
            </a:avLst>
          </a:prstGeom>
          <a:solidFill>
            <a:srgbClr val="E55807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53F8E9C7-3CCE-D416-56A2-04D211CA274E}"/>
              </a:ext>
            </a:extLst>
          </p:cNvPr>
          <p:cNvSpPr/>
          <p:nvPr/>
        </p:nvSpPr>
        <p:spPr>
          <a:xfrm rot="10800000">
            <a:off x="12192000" y="703869"/>
            <a:ext cx="4814427" cy="441434"/>
          </a:xfrm>
          <a:prstGeom prst="parallelogram">
            <a:avLst>
              <a:gd name="adj" fmla="val 73770"/>
            </a:avLst>
          </a:prstGeom>
          <a:solidFill>
            <a:srgbClr val="E5580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E9BFC36B-B724-2F49-BCC5-EB0AE32C3778}"/>
              </a:ext>
            </a:extLst>
          </p:cNvPr>
          <p:cNvSpPr/>
          <p:nvPr/>
        </p:nvSpPr>
        <p:spPr>
          <a:xfrm>
            <a:off x="26752" y="6890910"/>
            <a:ext cx="4152275" cy="4849896"/>
          </a:xfrm>
          <a:prstGeom prst="rtTriangle">
            <a:avLst/>
          </a:prstGeom>
          <a:solidFill>
            <a:srgbClr val="E55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7D0963FE-64F9-F2DB-F4EA-4DF34274C98B}"/>
              </a:ext>
            </a:extLst>
          </p:cNvPr>
          <p:cNvSpPr/>
          <p:nvPr/>
        </p:nvSpPr>
        <p:spPr>
          <a:xfrm rot="16200000">
            <a:off x="7717666" y="7206812"/>
            <a:ext cx="4849897" cy="4152273"/>
          </a:xfrm>
          <a:prstGeom prst="rtTriangle">
            <a:avLst/>
          </a:prstGeom>
          <a:solidFill>
            <a:srgbClr val="E55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AF8D6B-0AFA-1480-EE71-9A83F27E9138}"/>
              </a:ext>
            </a:extLst>
          </p:cNvPr>
          <p:cNvSpPr/>
          <p:nvPr/>
        </p:nvSpPr>
        <p:spPr>
          <a:xfrm>
            <a:off x="8352484" y="7566378"/>
            <a:ext cx="2314601" cy="3152292"/>
          </a:xfrm>
          <a:prstGeom prst="roundRect">
            <a:avLst>
              <a:gd name="adj" fmla="val 7952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152400" dist="825500" dir="5400000" sx="85000" sy="85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443DDC5-F732-C561-E573-EEA5ADD1A358}"/>
              </a:ext>
            </a:extLst>
          </p:cNvPr>
          <p:cNvSpPr/>
          <p:nvPr/>
        </p:nvSpPr>
        <p:spPr>
          <a:xfrm>
            <a:off x="1561927" y="6908666"/>
            <a:ext cx="2314601" cy="3152292"/>
          </a:xfrm>
          <a:prstGeom prst="roundRect">
            <a:avLst>
              <a:gd name="adj" fmla="val 7952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152400" dist="825500" dir="5400000" sx="85000" sy="85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172AF88-6E1E-AB19-4478-2965961F7DBF}"/>
              </a:ext>
            </a:extLst>
          </p:cNvPr>
          <p:cNvSpPr/>
          <p:nvPr/>
        </p:nvSpPr>
        <p:spPr>
          <a:xfrm>
            <a:off x="5072478" y="-5044614"/>
            <a:ext cx="2473073" cy="3335944"/>
          </a:xfrm>
          <a:prstGeom prst="roundRect">
            <a:avLst>
              <a:gd name="adj" fmla="val 7952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152400" dist="825500" dir="5400000" sx="85000" sy="85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640CFB1-A6B0-9E2A-E863-DFBB8EF5CE26}"/>
              </a:ext>
            </a:extLst>
          </p:cNvPr>
          <p:cNvSpPr/>
          <p:nvPr/>
        </p:nvSpPr>
        <p:spPr>
          <a:xfrm>
            <a:off x="8368977" y="7548622"/>
            <a:ext cx="2314601" cy="3152292"/>
          </a:xfrm>
          <a:prstGeom prst="roundRect">
            <a:avLst>
              <a:gd name="adj" fmla="val 7952"/>
            </a:avLst>
          </a:prstGeom>
          <a:blipFill>
            <a:blip r:embed="rId2">
              <a:alphaModFix amt="96000"/>
            </a:blip>
            <a:stretch>
              <a:fillRect/>
            </a:stretch>
          </a:blip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152400" dist="825500" dir="5400000" sx="85000" sy="85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61F088-7ED1-4620-9CB0-D35BEF5B9FE1}"/>
              </a:ext>
            </a:extLst>
          </p:cNvPr>
          <p:cNvSpPr/>
          <p:nvPr/>
        </p:nvSpPr>
        <p:spPr>
          <a:xfrm>
            <a:off x="1578420" y="6890910"/>
            <a:ext cx="2314601" cy="3152292"/>
          </a:xfrm>
          <a:prstGeom prst="roundRect">
            <a:avLst>
              <a:gd name="adj" fmla="val 7952"/>
            </a:avLst>
          </a:prstGeom>
          <a:blipFill>
            <a:blip r:embed="rId3">
              <a:alphaModFix amt="96000"/>
            </a:blip>
            <a:stretch>
              <a:fillRect/>
            </a:stretch>
          </a:blip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152400" dist="825500" dir="5400000" sx="85000" sy="85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41CD67-E43F-E449-30BE-E92DF2D6756C}"/>
              </a:ext>
            </a:extLst>
          </p:cNvPr>
          <p:cNvSpPr/>
          <p:nvPr/>
        </p:nvSpPr>
        <p:spPr>
          <a:xfrm>
            <a:off x="5057030" y="-5089790"/>
            <a:ext cx="2473073" cy="3335944"/>
          </a:xfrm>
          <a:prstGeom prst="roundRect">
            <a:avLst>
              <a:gd name="adj" fmla="val 7952"/>
            </a:avLst>
          </a:prstGeom>
          <a:blipFill>
            <a:blip r:embed="rId4">
              <a:alphaModFix amt="96000"/>
            </a:blip>
            <a:stretch>
              <a:fillRect/>
            </a:stretch>
          </a:blip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152400" dist="825500" dir="5400000" sx="85000" sy="85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EDDC4F-841B-2A85-68A5-55D03266AB16}"/>
              </a:ext>
            </a:extLst>
          </p:cNvPr>
          <p:cNvSpPr txBox="1"/>
          <p:nvPr/>
        </p:nvSpPr>
        <p:spPr>
          <a:xfrm>
            <a:off x="8368977" y="9626325"/>
            <a:ext cx="2298108" cy="800219"/>
          </a:xfrm>
          <a:prstGeom prst="rect">
            <a:avLst/>
          </a:prstGeom>
          <a:solidFill>
            <a:srgbClr val="336699">
              <a:alpha val="60000"/>
            </a:srgbClr>
          </a:solidFill>
          <a:ln w="12700">
            <a:solidFill>
              <a:srgbClr val="260026">
                <a:alpha val="3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74320" tIns="0" rIns="0" bIns="0" rtlCol="0" anchor="t" anchorCtr="0">
            <a:spAutoFit/>
          </a:bodyPr>
          <a:lstStyle/>
          <a:p>
            <a:pPr algn="ctr"/>
            <a:r>
              <a:rPr lang="en-US" sz="20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Thành Viên 1</a:t>
            </a:r>
          </a:p>
          <a:p>
            <a:r>
              <a:rPr lang="en-US" sz="16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Hồ Thanh Lộc</a:t>
            </a:r>
          </a:p>
          <a:p>
            <a:r>
              <a:rPr lang="en-US" sz="16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22520787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9F181-A81E-0FBF-0EEA-871E88D20A81}"/>
              </a:ext>
            </a:extLst>
          </p:cNvPr>
          <p:cNvSpPr txBox="1"/>
          <p:nvPr/>
        </p:nvSpPr>
        <p:spPr>
          <a:xfrm>
            <a:off x="1561927" y="8968613"/>
            <a:ext cx="2314601" cy="800219"/>
          </a:xfrm>
          <a:prstGeom prst="rect">
            <a:avLst/>
          </a:prstGeom>
          <a:solidFill>
            <a:srgbClr val="336699">
              <a:alpha val="60000"/>
            </a:srgbClr>
          </a:solidFill>
          <a:ln w="12700">
            <a:solidFill>
              <a:srgbClr val="260026">
                <a:alpha val="3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74320" tIns="0" rIns="0" bIns="0" rtlCol="0" anchor="t" anchorCtr="0">
            <a:spAutoFit/>
          </a:bodyPr>
          <a:lstStyle/>
          <a:p>
            <a:pPr algn="ctr"/>
            <a:r>
              <a:rPr lang="en-US" sz="20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Thành Viên 1</a:t>
            </a:r>
          </a:p>
          <a:p>
            <a:r>
              <a:rPr lang="en-US" sz="16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Hồ Thanh Lộc</a:t>
            </a:r>
          </a:p>
          <a:p>
            <a:r>
              <a:rPr lang="en-US" sz="16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22520787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E6FAE-A04F-72F7-14DA-6729C6A00ECC}"/>
              </a:ext>
            </a:extLst>
          </p:cNvPr>
          <p:cNvSpPr txBox="1"/>
          <p:nvPr/>
        </p:nvSpPr>
        <p:spPr>
          <a:xfrm>
            <a:off x="5116720" y="-3648022"/>
            <a:ext cx="2456579" cy="800219"/>
          </a:xfrm>
          <a:prstGeom prst="rect">
            <a:avLst/>
          </a:prstGeom>
          <a:solidFill>
            <a:srgbClr val="336699">
              <a:alpha val="60000"/>
            </a:srgbClr>
          </a:solidFill>
          <a:ln w="12700">
            <a:solidFill>
              <a:srgbClr val="260026">
                <a:alpha val="3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74320" tIns="0" rIns="0" bIns="0" rtlCol="0" anchor="t" anchorCtr="0">
            <a:spAutoFit/>
          </a:bodyPr>
          <a:lstStyle/>
          <a:p>
            <a:pPr algn="ctr"/>
            <a:r>
              <a:rPr lang="en-US" sz="20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Thành Viên 1</a:t>
            </a:r>
          </a:p>
          <a:p>
            <a:r>
              <a:rPr lang="en-US" sz="16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Hồ Thanh Lộc</a:t>
            </a:r>
          </a:p>
          <a:p>
            <a:r>
              <a:rPr lang="en-US" sz="1600" dirty="0">
                <a:solidFill>
                  <a:srgbClr val="FFFF00">
                    <a:alpha val="60000"/>
                  </a:srgbClr>
                </a:solidFill>
                <a:effectLst>
                  <a:outerShdw blurRad="596900" dist="38100" dir="6420000" sx="91000" sy="91000" algn="t" rotWithShape="0">
                    <a:schemeClr val="bg2">
                      <a:alpha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22520787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4504BB7-4CC3-C537-501F-1108D092A44C}"/>
              </a:ext>
            </a:extLst>
          </p:cNvPr>
          <p:cNvSpPr/>
          <p:nvPr/>
        </p:nvSpPr>
        <p:spPr>
          <a:xfrm>
            <a:off x="1799638" y="3623956"/>
            <a:ext cx="8285910" cy="970302"/>
          </a:xfrm>
          <a:custGeom>
            <a:avLst/>
            <a:gdLst>
              <a:gd name="connsiteX0" fmla="*/ 0 w 6205928"/>
              <a:gd name="connsiteY0" fmla="*/ 0 h 1559028"/>
              <a:gd name="connsiteX1" fmla="*/ 1798820 w 6205928"/>
              <a:gd name="connsiteY1" fmla="*/ 1558977 h 1559028"/>
              <a:gd name="connsiteX2" fmla="*/ 4092315 w 6205928"/>
              <a:gd name="connsiteY2" fmla="*/ 59961 h 1559028"/>
              <a:gd name="connsiteX3" fmla="*/ 6205928 w 6205928"/>
              <a:gd name="connsiteY3" fmla="*/ 1274164 h 1559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5928" h="1559028">
                <a:moveTo>
                  <a:pt x="0" y="0"/>
                </a:moveTo>
                <a:cubicBezTo>
                  <a:pt x="558384" y="774492"/>
                  <a:pt x="1116768" y="1548984"/>
                  <a:pt x="1798820" y="1558977"/>
                </a:cubicBezTo>
                <a:cubicBezTo>
                  <a:pt x="2480872" y="1568970"/>
                  <a:pt x="3357797" y="107430"/>
                  <a:pt x="4092315" y="59961"/>
                </a:cubicBezTo>
                <a:cubicBezTo>
                  <a:pt x="4826833" y="12492"/>
                  <a:pt x="5516380" y="643328"/>
                  <a:pt x="6205928" y="1274164"/>
                </a:cubicBezTo>
              </a:path>
            </a:pathLst>
          </a:custGeom>
          <a:noFill/>
          <a:ln w="50800" cap="rnd" cmpd="dbl">
            <a:solidFill>
              <a:srgbClr val="E55807">
                <a:alpha val="99000"/>
              </a:srgbClr>
            </a:solidFill>
            <a:round/>
            <a:headEnd type="none"/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312032"/>
                      <a:gd name="connsiteY0" fmla="*/ 0 h 825322"/>
                      <a:gd name="connsiteX1" fmla="*/ 2119429 w 7312032"/>
                      <a:gd name="connsiteY1" fmla="*/ 825295 h 825322"/>
                      <a:gd name="connsiteX2" fmla="*/ 4821702 w 7312032"/>
                      <a:gd name="connsiteY2" fmla="*/ 31742 h 825322"/>
                      <a:gd name="connsiteX3" fmla="*/ 7312032 w 7312032"/>
                      <a:gd name="connsiteY3" fmla="*/ 674520 h 825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312032" h="825322" extrusionOk="0">
                        <a:moveTo>
                          <a:pt x="0" y="0"/>
                        </a:moveTo>
                        <a:cubicBezTo>
                          <a:pt x="607215" y="378735"/>
                          <a:pt x="1260192" y="840879"/>
                          <a:pt x="2119429" y="825295"/>
                        </a:cubicBezTo>
                        <a:cubicBezTo>
                          <a:pt x="2964256" y="839261"/>
                          <a:pt x="3813415" y="61413"/>
                          <a:pt x="4821702" y="31742"/>
                        </a:cubicBezTo>
                        <a:cubicBezTo>
                          <a:pt x="5665026" y="28205"/>
                          <a:pt x="6469830" y="505019"/>
                          <a:pt x="7312032" y="67452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F10D1C-EC8B-C37C-374B-F88438FCFCCB}"/>
              </a:ext>
            </a:extLst>
          </p:cNvPr>
          <p:cNvGrpSpPr/>
          <p:nvPr/>
        </p:nvGrpSpPr>
        <p:grpSpPr>
          <a:xfrm>
            <a:off x="1088698" y="2632758"/>
            <a:ext cx="1311237" cy="850190"/>
            <a:chOff x="1088698" y="2632758"/>
            <a:chExt cx="1311237" cy="85019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F9D3C1D-6E83-91B1-B91E-274ECD35220E}"/>
                </a:ext>
              </a:extLst>
            </p:cNvPr>
            <p:cNvGrpSpPr/>
            <p:nvPr/>
          </p:nvGrpSpPr>
          <p:grpSpPr>
            <a:xfrm>
              <a:off x="1533391" y="3037542"/>
              <a:ext cx="473516" cy="445406"/>
              <a:chOff x="4010025" y="2381424"/>
              <a:chExt cx="653369" cy="608558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33FB627-AE46-E08D-EEC9-DB102E14BC45}"/>
                  </a:ext>
                </a:extLst>
              </p:cNvPr>
              <p:cNvSpPr/>
              <p:nvPr/>
            </p:nvSpPr>
            <p:spPr>
              <a:xfrm>
                <a:off x="4010025" y="2381424"/>
                <a:ext cx="653369" cy="60855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8" name="Graphic 77" descr="Brainstorm with solid fill">
                <a:extLst>
                  <a:ext uri="{FF2B5EF4-FFF2-40B4-BE49-F238E27FC236}">
                    <a16:creationId xmlns:a16="http://schemas.microsoft.com/office/drawing/2014/main" id="{9FAF1B23-63D1-A13E-9059-9E57E5AAA4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52795" y="2480013"/>
                <a:ext cx="393485" cy="393483"/>
              </a:xfrm>
              <a:prstGeom prst="rect">
                <a:avLst/>
              </a:prstGeom>
            </p:spPr>
          </p:pic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FD4D2AB-43C6-91D2-8EEA-117F05F7DB4C}"/>
                </a:ext>
              </a:extLst>
            </p:cNvPr>
            <p:cNvSpPr txBox="1"/>
            <p:nvPr/>
          </p:nvSpPr>
          <p:spPr>
            <a:xfrm>
              <a:off x="1088698" y="2632758"/>
              <a:ext cx="1311237" cy="398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Phân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tích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400FF25E-FBA3-C7E6-7297-1DD1CA27B1C7}"/>
              </a:ext>
            </a:extLst>
          </p:cNvPr>
          <p:cNvSpPr/>
          <p:nvPr/>
        </p:nvSpPr>
        <p:spPr>
          <a:xfrm>
            <a:off x="3321528" y="4407816"/>
            <a:ext cx="132075" cy="138212"/>
          </a:xfrm>
          <a:prstGeom prst="ellipse">
            <a:avLst/>
          </a:prstGeom>
          <a:gradFill>
            <a:gsLst>
              <a:gs pos="64000">
                <a:srgbClr val="230023"/>
              </a:gs>
              <a:gs pos="0">
                <a:srgbClr val="2C002C"/>
              </a:gs>
              <a:gs pos="100000">
                <a:schemeClr val="tx1"/>
              </a:gs>
            </a:gsLst>
            <a:lin ang="5400000" scaled="1"/>
          </a:gradFill>
          <a:ln w="22225" cap="sq" cmpd="sng">
            <a:solidFill>
              <a:srgbClr val="DCA314"/>
            </a:solidFill>
            <a:round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8B7CFB5-04C7-D138-0A24-929B5CFA9E5F}"/>
              </a:ext>
            </a:extLst>
          </p:cNvPr>
          <p:cNvSpPr/>
          <p:nvPr/>
        </p:nvSpPr>
        <p:spPr>
          <a:xfrm>
            <a:off x="1744317" y="3568901"/>
            <a:ext cx="132075" cy="138212"/>
          </a:xfrm>
          <a:prstGeom prst="ellipse">
            <a:avLst/>
          </a:prstGeom>
          <a:gradFill>
            <a:gsLst>
              <a:gs pos="64000">
                <a:srgbClr val="230023"/>
              </a:gs>
              <a:gs pos="0">
                <a:srgbClr val="2C002C"/>
              </a:gs>
              <a:gs pos="100000">
                <a:schemeClr val="tx1"/>
              </a:gs>
            </a:gsLst>
            <a:lin ang="5400000" scaled="1"/>
          </a:gradFill>
          <a:ln w="22225" cap="sq" cmpd="sng">
            <a:solidFill>
              <a:srgbClr val="FF0000"/>
            </a:solidFill>
            <a:round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839A2C3-EF3B-52AE-B12D-956AC9F15F66}"/>
              </a:ext>
            </a:extLst>
          </p:cNvPr>
          <p:cNvSpPr/>
          <p:nvPr/>
        </p:nvSpPr>
        <p:spPr>
          <a:xfrm>
            <a:off x="5582791" y="4109108"/>
            <a:ext cx="132075" cy="138212"/>
          </a:xfrm>
          <a:prstGeom prst="ellipse">
            <a:avLst/>
          </a:prstGeom>
          <a:gradFill>
            <a:gsLst>
              <a:gs pos="64000">
                <a:srgbClr val="230023"/>
              </a:gs>
              <a:gs pos="0">
                <a:srgbClr val="2C002C"/>
              </a:gs>
              <a:gs pos="100000">
                <a:schemeClr val="tx1"/>
              </a:gs>
            </a:gsLst>
            <a:lin ang="5400000" scaled="1"/>
          </a:gradFill>
          <a:ln w="22225" cap="sq" cmpd="sng">
            <a:solidFill>
              <a:srgbClr val="00B050"/>
            </a:solidFill>
            <a:round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0545F76-37E6-19B8-E7A0-B787A9A19C59}"/>
              </a:ext>
            </a:extLst>
          </p:cNvPr>
          <p:cNvSpPr/>
          <p:nvPr/>
        </p:nvSpPr>
        <p:spPr>
          <a:xfrm>
            <a:off x="7464066" y="3617871"/>
            <a:ext cx="132075" cy="138212"/>
          </a:xfrm>
          <a:prstGeom prst="ellipse">
            <a:avLst/>
          </a:prstGeom>
          <a:gradFill>
            <a:gsLst>
              <a:gs pos="64000">
                <a:srgbClr val="230023"/>
              </a:gs>
              <a:gs pos="0">
                <a:srgbClr val="2C002C"/>
              </a:gs>
              <a:gs pos="100000">
                <a:schemeClr val="tx1"/>
              </a:gs>
            </a:gsLst>
            <a:lin ang="5400000" scaled="1"/>
          </a:gradFill>
          <a:ln w="22225" cap="sq" cmpd="sng">
            <a:solidFill>
              <a:schemeClr val="accent4">
                <a:lumMod val="60000"/>
                <a:lumOff val="4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D260C6A-9AEE-412E-E2C4-08F960AE0083}"/>
              </a:ext>
            </a:extLst>
          </p:cNvPr>
          <p:cNvSpPr/>
          <p:nvPr/>
        </p:nvSpPr>
        <p:spPr>
          <a:xfrm>
            <a:off x="10007395" y="4338709"/>
            <a:ext cx="132075" cy="138212"/>
          </a:xfrm>
          <a:prstGeom prst="ellipse">
            <a:avLst/>
          </a:prstGeom>
          <a:gradFill>
            <a:gsLst>
              <a:gs pos="64000">
                <a:srgbClr val="230023"/>
              </a:gs>
              <a:gs pos="0">
                <a:srgbClr val="2C002C"/>
              </a:gs>
              <a:gs pos="100000">
                <a:schemeClr val="tx1"/>
              </a:gs>
            </a:gsLst>
            <a:lin ang="5400000" scaled="1"/>
          </a:gradFill>
          <a:ln w="22225" cap="sq" cmpd="sng">
            <a:solidFill>
              <a:schemeClr val="bg2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A4A614E-CA95-120F-F8E7-CA489FF62D9B}"/>
              </a:ext>
            </a:extLst>
          </p:cNvPr>
          <p:cNvGrpSpPr/>
          <p:nvPr/>
        </p:nvGrpSpPr>
        <p:grpSpPr>
          <a:xfrm>
            <a:off x="2401158" y="4837053"/>
            <a:ext cx="1311237" cy="874825"/>
            <a:chOff x="2979834" y="4772304"/>
            <a:chExt cx="1157122" cy="74411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B0B4A30-B0BE-648E-A7FC-5E1179A99FEF}"/>
                </a:ext>
              </a:extLst>
            </p:cNvPr>
            <p:cNvGrpSpPr/>
            <p:nvPr/>
          </p:nvGrpSpPr>
          <p:grpSpPr>
            <a:xfrm>
              <a:off x="3370716" y="4772304"/>
              <a:ext cx="421313" cy="396642"/>
              <a:chOff x="4663394" y="2270219"/>
              <a:chExt cx="530331" cy="479506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7A568F7-0518-F92D-10D2-4FF46B07DC10}"/>
                  </a:ext>
                </a:extLst>
              </p:cNvPr>
              <p:cNvSpPr/>
              <p:nvPr/>
            </p:nvSpPr>
            <p:spPr>
              <a:xfrm>
                <a:off x="4663394" y="2270219"/>
                <a:ext cx="530331" cy="479506"/>
              </a:xfrm>
              <a:prstGeom prst="ellipse">
                <a:avLst/>
              </a:prstGeom>
              <a:solidFill>
                <a:srgbClr val="FFFF00">
                  <a:alpha val="70000"/>
                </a:srgbClr>
              </a:solidFill>
              <a:ln>
                <a:solidFill>
                  <a:srgbClr val="FFFF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0" name="Graphic 89" descr="Group brainstorm with solid fill">
                <a:extLst>
                  <a:ext uri="{FF2B5EF4-FFF2-40B4-BE49-F238E27FC236}">
                    <a16:creationId xmlns:a16="http://schemas.microsoft.com/office/drawing/2014/main" id="{702B6094-35EB-24F9-48CA-4240C7429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729252" y="2292679"/>
                <a:ext cx="371388" cy="371388"/>
              </a:xfrm>
              <a:prstGeom prst="rect">
                <a:avLst/>
              </a:prstGeom>
            </p:spPr>
          </p:pic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D2B244-5F03-7D1B-4F68-FA44989CDDE1}"/>
                </a:ext>
              </a:extLst>
            </p:cNvPr>
            <p:cNvSpPr txBox="1"/>
            <p:nvPr/>
          </p:nvSpPr>
          <p:spPr>
            <a:xfrm>
              <a:off x="2979834" y="5177861"/>
              <a:ext cx="1157122" cy="33855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Ý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Tưởng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18EA2A-7645-B755-5743-C4CD6D5D18D2}"/>
              </a:ext>
            </a:extLst>
          </p:cNvPr>
          <p:cNvGrpSpPr/>
          <p:nvPr/>
        </p:nvGrpSpPr>
        <p:grpSpPr>
          <a:xfrm>
            <a:off x="4570064" y="2996927"/>
            <a:ext cx="1735010" cy="859801"/>
            <a:chOff x="4418390" y="3058767"/>
            <a:chExt cx="1735010" cy="859801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1CD7A27-C524-FC56-DF0A-D47BF75944C9}"/>
                </a:ext>
              </a:extLst>
            </p:cNvPr>
            <p:cNvGrpSpPr/>
            <p:nvPr/>
          </p:nvGrpSpPr>
          <p:grpSpPr>
            <a:xfrm>
              <a:off x="4969394" y="3501657"/>
              <a:ext cx="478906" cy="416911"/>
              <a:chOff x="5576783" y="3587600"/>
              <a:chExt cx="422618" cy="354617"/>
            </a:xfrm>
            <a:solidFill>
              <a:srgbClr val="00B050"/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E745232B-A044-C92D-B897-15AD3DB21A33}"/>
                  </a:ext>
                </a:extLst>
              </p:cNvPr>
              <p:cNvSpPr/>
              <p:nvPr/>
            </p:nvSpPr>
            <p:spPr>
              <a:xfrm>
                <a:off x="5576783" y="3587600"/>
                <a:ext cx="422618" cy="354617"/>
              </a:xfrm>
              <a:prstGeom prst="ellipse">
                <a:avLst/>
              </a:prstGeom>
              <a:grpFill/>
              <a:ln>
                <a:solidFill>
                  <a:srgbClr val="1258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8" name="Graphic 97" descr="Hierarchy outline">
                <a:extLst>
                  <a:ext uri="{FF2B5EF4-FFF2-40B4-BE49-F238E27FC236}">
                    <a16:creationId xmlns:a16="http://schemas.microsoft.com/office/drawing/2014/main" id="{A433B314-703F-5CC4-1326-974291D2E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644516" y="3603485"/>
                <a:ext cx="289833" cy="289833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6ABABB2-9A13-F60B-B733-A7EA5327737D}"/>
                </a:ext>
              </a:extLst>
            </p:cNvPr>
            <p:cNvSpPr txBox="1"/>
            <p:nvPr/>
          </p:nvSpPr>
          <p:spPr>
            <a:xfrm>
              <a:off x="4418390" y="3058767"/>
              <a:ext cx="1735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Sơ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đồ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phân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lớp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C8F45B-1DC6-04C1-5AA6-BDE08EE5E94D}"/>
              </a:ext>
            </a:extLst>
          </p:cNvPr>
          <p:cNvGrpSpPr/>
          <p:nvPr/>
        </p:nvGrpSpPr>
        <p:grpSpPr>
          <a:xfrm>
            <a:off x="7045381" y="3914556"/>
            <a:ext cx="1846147" cy="1104410"/>
            <a:chOff x="6840466" y="3849645"/>
            <a:chExt cx="1846147" cy="110441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BB27FDB-E328-F47E-8696-8B6EF9819751}"/>
                </a:ext>
              </a:extLst>
            </p:cNvPr>
            <p:cNvSpPr/>
            <p:nvPr/>
          </p:nvSpPr>
          <p:spPr>
            <a:xfrm>
              <a:off x="6840466" y="3853522"/>
              <a:ext cx="401847" cy="416910"/>
            </a:xfrm>
            <a:prstGeom prst="ellipse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1258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7" name="Graphic 106" descr="Lightbulb and gear outline">
              <a:extLst>
                <a:ext uri="{FF2B5EF4-FFF2-40B4-BE49-F238E27FC236}">
                  <a16:creationId xmlns:a16="http://schemas.microsoft.com/office/drawing/2014/main" id="{D488A3A2-CDE9-3ACD-78BE-2C4BBDDBC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40466" y="3849645"/>
              <a:ext cx="401847" cy="41691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1D9F72-B4FF-D656-D643-962BE1F40CFC}"/>
                </a:ext>
              </a:extLst>
            </p:cNvPr>
            <p:cNvSpPr txBox="1"/>
            <p:nvPr/>
          </p:nvSpPr>
          <p:spPr>
            <a:xfrm>
              <a:off x="6951603" y="4266555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Giải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quyết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yêu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cầu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F4D271-E336-798C-FBBE-FBF9E0081635}"/>
              </a:ext>
            </a:extLst>
          </p:cNvPr>
          <p:cNvGrpSpPr/>
          <p:nvPr/>
        </p:nvGrpSpPr>
        <p:grpSpPr>
          <a:xfrm>
            <a:off x="9914126" y="3585774"/>
            <a:ext cx="1735010" cy="604014"/>
            <a:chOff x="9914126" y="3585774"/>
            <a:chExt cx="1735010" cy="60401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62607CE-ED3A-703C-4A52-4313D994ECE9}"/>
                </a:ext>
              </a:extLst>
            </p:cNvPr>
            <p:cNvSpPr/>
            <p:nvPr/>
          </p:nvSpPr>
          <p:spPr>
            <a:xfrm>
              <a:off x="9970798" y="3772878"/>
              <a:ext cx="421564" cy="416910"/>
            </a:xfrm>
            <a:prstGeom prst="ellipse">
              <a:avLst/>
            </a:prstGeom>
            <a:solidFill>
              <a:schemeClr val="bg2">
                <a:lumMod val="25000"/>
                <a:alpha val="86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 descr="Bug under magnifying glass with solid fill">
              <a:extLst>
                <a:ext uri="{FF2B5EF4-FFF2-40B4-BE49-F238E27FC236}">
                  <a16:creationId xmlns:a16="http://schemas.microsoft.com/office/drawing/2014/main" id="{0EF6E285-79EE-82F7-CD77-6CEA6A0FB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024394" y="3821949"/>
              <a:ext cx="314371" cy="32615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94AB3B-2017-103C-1361-4012110F1334}"/>
                </a:ext>
              </a:extLst>
            </p:cNvPr>
            <p:cNvSpPr txBox="1"/>
            <p:nvPr/>
          </p:nvSpPr>
          <p:spPr>
            <a:xfrm>
              <a:off x="9914126" y="3585774"/>
              <a:ext cx="1735010" cy="398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Chạy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thử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959D261-0973-1524-E004-EE5C0A1F1621}"/>
              </a:ext>
            </a:extLst>
          </p:cNvPr>
          <p:cNvGrpSpPr/>
          <p:nvPr/>
        </p:nvGrpSpPr>
        <p:grpSpPr>
          <a:xfrm rot="20829044">
            <a:off x="1944298" y="3452730"/>
            <a:ext cx="240489" cy="240534"/>
            <a:chOff x="4178287" y="3049587"/>
            <a:chExt cx="273035" cy="273035"/>
          </a:xfrm>
        </p:grpSpPr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2671D02F-B969-E9C1-89F8-8DEBC44E0645}"/>
                </a:ext>
              </a:extLst>
            </p:cNvPr>
            <p:cNvSpPr/>
            <p:nvPr/>
          </p:nvSpPr>
          <p:spPr>
            <a:xfrm>
              <a:off x="4208697" y="3080236"/>
              <a:ext cx="210312" cy="192024"/>
            </a:xfrm>
            <a:prstGeom prst="flowChartConnector">
              <a:avLst/>
            </a:prstGeom>
            <a:solidFill>
              <a:srgbClr val="FFFFFF"/>
            </a:solidFill>
            <a:ln cap="sq" cmpd="sng">
              <a:solidFill>
                <a:schemeClr val="tx1">
                  <a:alpha val="59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38100" dist="38100" dir="5400000" sx="95000" sy="95000" algn="t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207C1B39-98F6-9061-21FF-9E5F5A9D6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7100"/>
                      </a14:imgEffect>
                      <a14:imgEffect>
                        <a14:saturation sat="1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78287" y="3049587"/>
              <a:ext cx="273035" cy="273035"/>
            </a:xfrm>
            <a:prstGeom prst="rect">
              <a:avLst/>
            </a:prstGeom>
          </p:spPr>
        </p:pic>
      </p:grpSp>
      <p:sp>
        <p:nvSpPr>
          <p:cNvPr id="53" name="Arc 15">
            <a:extLst>
              <a:ext uri="{FF2B5EF4-FFF2-40B4-BE49-F238E27FC236}">
                <a16:creationId xmlns:a16="http://schemas.microsoft.com/office/drawing/2014/main" id="{735A4D90-9624-2EFB-ABBF-6344FA4C1A1C}"/>
              </a:ext>
            </a:extLst>
          </p:cNvPr>
          <p:cNvSpPr/>
          <p:nvPr/>
        </p:nvSpPr>
        <p:spPr>
          <a:xfrm rot="7785395">
            <a:off x="9395311" y="241613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50D44DA8-4494-A0D3-2FFA-986630C0A1D2}"/>
              </a:ext>
            </a:extLst>
          </p:cNvPr>
          <p:cNvSpPr/>
          <p:nvPr/>
        </p:nvSpPr>
        <p:spPr>
          <a:xfrm rot="21088632">
            <a:off x="10379520" y="5284197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92872392-2B57-3D44-D8F0-858D700E981B}"/>
              </a:ext>
            </a:extLst>
          </p:cNvPr>
          <p:cNvSpPr/>
          <p:nvPr/>
        </p:nvSpPr>
        <p:spPr>
          <a:xfrm rot="8520643">
            <a:off x="3742122" y="5821776"/>
            <a:ext cx="422035" cy="422065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0D69AC30-3143-6B54-426C-D2E046E94092}"/>
              </a:ext>
            </a:extLst>
          </p:cNvPr>
          <p:cNvSpPr/>
          <p:nvPr/>
        </p:nvSpPr>
        <p:spPr>
          <a:xfrm rot="16637681">
            <a:off x="11084454" y="2213566"/>
            <a:ext cx="678901" cy="680988"/>
          </a:xfrm>
          <a:prstGeom prst="arc">
            <a:avLst>
              <a:gd name="adj1" fmla="val 16006815"/>
              <a:gd name="adj2" fmla="val 12629275"/>
            </a:avLst>
          </a:prstGeom>
          <a:ln w="825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9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023 L 0.02852 0.03588 C 0.03451 0.04398 0.04388 0.0544 0.05378 0.06505 C 0.06484 0.07732 0.07487 0.08658 0.08138 0.0926 L 0.11354 0.12153 " pathEditMode="relative" rAng="1860000" ptsTypes="AAAAA">
                                      <p:cBhvr>
                                        <p:cTn id="18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6" y="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367 0.12176 L 0.16393 0.13264 C 0.17461 0.13588 0.19037 0.13449 0.20612 0.12963 C 0.22448 0.12385 0.23854 0.11574 0.24818 0.10579 L 0.29466 0.06505 " pathEditMode="relative" rAng="21000000" ptsTypes="AAAAA">
                                      <p:cBhvr>
                                        <p:cTn id="25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19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4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900"/>
                            </p:stCondLst>
                            <p:childTnLst>
                              <p:par>
                                <p:cTn id="31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466 0.0669 L 0.33372 0.02917 C 0.34232 0.02153 0.35508 0.01412 0.36875 0.0088 C 0.38412 0.00139 0.39688 -0.00162 0.40638 -0.00231 L 0.45117 -0.00486 " pathEditMode="relative" rAng="20760000" ptsTypes="AAAAA">
                                      <p:cBhvr>
                                        <p:cTn id="32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69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44" presetClass="path" presetSubtype="0" accel="50000" decel="5000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45182 -0.00486 L 0.5043 0.00741 C 0.51563 0.00996 0.53177 0.01644 0.54935 0.02431 C 0.56862 0.03287 0.58412 0.04028 0.59479 0.04769 L 0.64505 0.08195 " pathEditMode="relative" rAng="840000" ptsTypes="AAAAA">
                                      <p:cBhvr>
                                        <p:cTn id="39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066478" y="7397156"/>
            <a:ext cx="3251200" cy="624114"/>
          </a:xfrm>
          <a:prstGeom prst="roundRect">
            <a:avLst>
              <a:gd name="adj" fmla="val 30621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647700" dist="139700" dir="3000000" sx="38000" sy="38000" algn="t" rotWithShape="0">
              <a:schemeClr val="tx1">
                <a:alpha val="64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START !!!</a:t>
            </a:r>
          </a:p>
        </p:txBody>
      </p:sp>
      <p:sp>
        <p:nvSpPr>
          <p:cNvPr id="13" name="Arc 12"/>
          <p:cNvSpPr/>
          <p:nvPr/>
        </p:nvSpPr>
        <p:spPr>
          <a:xfrm rot="19648487">
            <a:off x="180293" y="7567053"/>
            <a:ext cx="885372" cy="928914"/>
          </a:xfrm>
          <a:prstGeom prst="arc">
            <a:avLst>
              <a:gd name="adj1" fmla="val 17038748"/>
              <a:gd name="adj2" fmla="val 14044309"/>
            </a:avLst>
          </a:prstGeom>
          <a:ln w="114300" cap="rnd">
            <a:solidFill>
              <a:srgbClr val="DDA312"/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5156482">
            <a:off x="1785078" y="-1012280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4541561">
            <a:off x="6508901" y="-1509220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/>
          <p:nvPr/>
        </p:nvSpPr>
        <p:spPr>
          <a:xfrm rot="18170840">
            <a:off x="-1010161" y="2088300"/>
            <a:ext cx="267337" cy="274193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rot="15160269">
            <a:off x="5928714" y="-746666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4ED343A-5D2C-C51C-3DCD-41F2F4508BAD}"/>
              </a:ext>
            </a:extLst>
          </p:cNvPr>
          <p:cNvSpPr/>
          <p:nvPr/>
        </p:nvSpPr>
        <p:spPr>
          <a:xfrm>
            <a:off x="-337527" y="730605"/>
            <a:ext cx="5074628" cy="441434"/>
          </a:xfrm>
          <a:prstGeom prst="parallelogram">
            <a:avLst>
              <a:gd name="adj" fmla="val 73770"/>
            </a:avLst>
          </a:prstGeom>
          <a:solidFill>
            <a:srgbClr val="E55807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53F8E9C7-3CCE-D416-56A2-04D211CA274E}"/>
              </a:ext>
            </a:extLst>
          </p:cNvPr>
          <p:cNvSpPr/>
          <p:nvPr/>
        </p:nvSpPr>
        <p:spPr>
          <a:xfrm rot="10800000">
            <a:off x="7595607" y="747475"/>
            <a:ext cx="5074629" cy="441434"/>
          </a:xfrm>
          <a:prstGeom prst="parallelogram">
            <a:avLst>
              <a:gd name="adj" fmla="val 73770"/>
            </a:avLst>
          </a:prstGeom>
          <a:solidFill>
            <a:srgbClr val="E5580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F9D3C1D-6E83-91B1-B91E-274ECD35220E}"/>
              </a:ext>
            </a:extLst>
          </p:cNvPr>
          <p:cNvGrpSpPr/>
          <p:nvPr/>
        </p:nvGrpSpPr>
        <p:grpSpPr>
          <a:xfrm>
            <a:off x="-687995" y="2945494"/>
            <a:ext cx="473516" cy="445406"/>
            <a:chOff x="4010025" y="2381424"/>
            <a:chExt cx="653369" cy="60855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33FB627-AE46-E08D-EEC9-DB102E14BC45}"/>
                </a:ext>
              </a:extLst>
            </p:cNvPr>
            <p:cNvSpPr/>
            <p:nvPr/>
          </p:nvSpPr>
          <p:spPr>
            <a:xfrm>
              <a:off x="4010025" y="2381424"/>
              <a:ext cx="653369" cy="60855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Graphic 77" descr="Brainstorm with solid fill">
              <a:extLst>
                <a:ext uri="{FF2B5EF4-FFF2-40B4-BE49-F238E27FC236}">
                  <a16:creationId xmlns:a16="http://schemas.microsoft.com/office/drawing/2014/main" id="{9FAF1B23-63D1-A13E-9059-9E57E5AAA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52795" y="2480013"/>
              <a:ext cx="393485" cy="393483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0FD4D2AB-43C6-91D2-8EEA-117F05F7DB4C}"/>
              </a:ext>
            </a:extLst>
          </p:cNvPr>
          <p:cNvSpPr txBox="1"/>
          <p:nvPr/>
        </p:nvSpPr>
        <p:spPr>
          <a:xfrm>
            <a:off x="4552311" y="583470"/>
            <a:ext cx="316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sz="4400" dirty="0">
              <a:solidFill>
                <a:srgbClr val="DCA3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A4A614E-CA95-120F-F8E7-CA489FF62D9B}"/>
              </a:ext>
            </a:extLst>
          </p:cNvPr>
          <p:cNvGrpSpPr/>
          <p:nvPr/>
        </p:nvGrpSpPr>
        <p:grpSpPr>
          <a:xfrm>
            <a:off x="2463575" y="7156685"/>
            <a:ext cx="1311237" cy="874825"/>
            <a:chOff x="2979834" y="4772304"/>
            <a:chExt cx="1157122" cy="74411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B0B4A30-B0BE-648E-A7FC-5E1179A99FEF}"/>
                </a:ext>
              </a:extLst>
            </p:cNvPr>
            <p:cNvGrpSpPr/>
            <p:nvPr/>
          </p:nvGrpSpPr>
          <p:grpSpPr>
            <a:xfrm>
              <a:off x="3370716" y="4772304"/>
              <a:ext cx="421313" cy="396642"/>
              <a:chOff x="4663394" y="2270219"/>
              <a:chExt cx="530331" cy="479506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7A568F7-0518-F92D-10D2-4FF46B07DC10}"/>
                  </a:ext>
                </a:extLst>
              </p:cNvPr>
              <p:cNvSpPr/>
              <p:nvPr/>
            </p:nvSpPr>
            <p:spPr>
              <a:xfrm>
                <a:off x="4663394" y="2270219"/>
                <a:ext cx="530331" cy="479506"/>
              </a:xfrm>
              <a:prstGeom prst="ellipse">
                <a:avLst/>
              </a:prstGeom>
              <a:solidFill>
                <a:srgbClr val="FFFF00">
                  <a:alpha val="70000"/>
                </a:srgbClr>
              </a:solidFill>
              <a:ln>
                <a:solidFill>
                  <a:srgbClr val="FFFF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0" name="Graphic 89" descr="Group brainstorm with solid fill">
                <a:extLst>
                  <a:ext uri="{FF2B5EF4-FFF2-40B4-BE49-F238E27FC236}">
                    <a16:creationId xmlns:a16="http://schemas.microsoft.com/office/drawing/2014/main" id="{702B6094-35EB-24F9-48CA-4240C7429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29252" y="2292679"/>
                <a:ext cx="371388" cy="371388"/>
              </a:xfrm>
              <a:prstGeom prst="rect">
                <a:avLst/>
              </a:prstGeom>
            </p:spPr>
          </p:pic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D2B244-5F03-7D1B-4F68-FA44989CDDE1}"/>
                </a:ext>
              </a:extLst>
            </p:cNvPr>
            <p:cNvSpPr txBox="1"/>
            <p:nvPr/>
          </p:nvSpPr>
          <p:spPr>
            <a:xfrm>
              <a:off x="2979834" y="5177861"/>
              <a:ext cx="1157122" cy="33855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Ý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Tưởng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18EA2A-7645-B755-5743-C4CD6D5D18D2}"/>
              </a:ext>
            </a:extLst>
          </p:cNvPr>
          <p:cNvGrpSpPr/>
          <p:nvPr/>
        </p:nvGrpSpPr>
        <p:grpSpPr>
          <a:xfrm>
            <a:off x="4604646" y="-1050030"/>
            <a:ext cx="1735010" cy="859801"/>
            <a:chOff x="4418390" y="3058767"/>
            <a:chExt cx="1735010" cy="859801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1CD7A27-C524-FC56-DF0A-D47BF75944C9}"/>
                </a:ext>
              </a:extLst>
            </p:cNvPr>
            <p:cNvGrpSpPr/>
            <p:nvPr/>
          </p:nvGrpSpPr>
          <p:grpSpPr>
            <a:xfrm>
              <a:off x="4969394" y="3501657"/>
              <a:ext cx="478906" cy="416911"/>
              <a:chOff x="5576783" y="3587600"/>
              <a:chExt cx="422618" cy="354617"/>
            </a:xfrm>
            <a:solidFill>
              <a:srgbClr val="00B050"/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E745232B-A044-C92D-B897-15AD3DB21A33}"/>
                  </a:ext>
                </a:extLst>
              </p:cNvPr>
              <p:cNvSpPr/>
              <p:nvPr/>
            </p:nvSpPr>
            <p:spPr>
              <a:xfrm>
                <a:off x="5576783" y="3587600"/>
                <a:ext cx="422618" cy="354617"/>
              </a:xfrm>
              <a:prstGeom prst="ellipse">
                <a:avLst/>
              </a:prstGeom>
              <a:grpFill/>
              <a:ln>
                <a:solidFill>
                  <a:srgbClr val="1258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8" name="Graphic 97" descr="Hierarchy outline">
                <a:extLst>
                  <a:ext uri="{FF2B5EF4-FFF2-40B4-BE49-F238E27FC236}">
                    <a16:creationId xmlns:a16="http://schemas.microsoft.com/office/drawing/2014/main" id="{A433B314-703F-5CC4-1326-974291D2E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44516" y="3603485"/>
                <a:ext cx="289833" cy="289833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6ABABB2-9A13-F60B-B733-A7EA5327737D}"/>
                </a:ext>
              </a:extLst>
            </p:cNvPr>
            <p:cNvSpPr txBox="1"/>
            <p:nvPr/>
          </p:nvSpPr>
          <p:spPr>
            <a:xfrm>
              <a:off x="4418390" y="3058767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Sơ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đồ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phân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lớp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C8F45B-1DC6-04C1-5AA6-BDE08EE5E94D}"/>
              </a:ext>
            </a:extLst>
          </p:cNvPr>
          <p:cNvGrpSpPr/>
          <p:nvPr/>
        </p:nvGrpSpPr>
        <p:grpSpPr>
          <a:xfrm>
            <a:off x="7003646" y="7775510"/>
            <a:ext cx="1846147" cy="1104410"/>
            <a:chOff x="6840466" y="3849645"/>
            <a:chExt cx="1846147" cy="110441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BB27FDB-E328-F47E-8696-8B6EF9819751}"/>
                </a:ext>
              </a:extLst>
            </p:cNvPr>
            <p:cNvSpPr/>
            <p:nvPr/>
          </p:nvSpPr>
          <p:spPr>
            <a:xfrm>
              <a:off x="6840466" y="3853522"/>
              <a:ext cx="401847" cy="416910"/>
            </a:xfrm>
            <a:prstGeom prst="ellipse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1258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7" name="Graphic 106" descr="Lightbulb and gear outline">
              <a:extLst>
                <a:ext uri="{FF2B5EF4-FFF2-40B4-BE49-F238E27FC236}">
                  <a16:creationId xmlns:a16="http://schemas.microsoft.com/office/drawing/2014/main" id="{D488A3A2-CDE9-3ACD-78BE-2C4BBDDBC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40466" y="3849645"/>
              <a:ext cx="401847" cy="41691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1D9F72-B4FF-D656-D643-962BE1F40CFC}"/>
                </a:ext>
              </a:extLst>
            </p:cNvPr>
            <p:cNvSpPr txBox="1"/>
            <p:nvPr/>
          </p:nvSpPr>
          <p:spPr>
            <a:xfrm>
              <a:off x="6951603" y="4266555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Giải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quyết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yêu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cầu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F4D271-E336-798C-FBBE-FBF9E0081635}"/>
              </a:ext>
            </a:extLst>
          </p:cNvPr>
          <p:cNvGrpSpPr/>
          <p:nvPr/>
        </p:nvGrpSpPr>
        <p:grpSpPr>
          <a:xfrm>
            <a:off x="12192000" y="3568901"/>
            <a:ext cx="1735010" cy="604014"/>
            <a:chOff x="9914126" y="3585774"/>
            <a:chExt cx="1735010" cy="60401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62607CE-ED3A-703C-4A52-4313D994ECE9}"/>
                </a:ext>
              </a:extLst>
            </p:cNvPr>
            <p:cNvSpPr/>
            <p:nvPr/>
          </p:nvSpPr>
          <p:spPr>
            <a:xfrm>
              <a:off x="9970798" y="3772878"/>
              <a:ext cx="421564" cy="416910"/>
            </a:xfrm>
            <a:prstGeom prst="ellipse">
              <a:avLst/>
            </a:prstGeom>
            <a:solidFill>
              <a:schemeClr val="bg2">
                <a:lumMod val="25000"/>
                <a:alpha val="86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 descr="Bug under magnifying glass with solid fill">
              <a:extLst>
                <a:ext uri="{FF2B5EF4-FFF2-40B4-BE49-F238E27FC236}">
                  <a16:creationId xmlns:a16="http://schemas.microsoft.com/office/drawing/2014/main" id="{0EF6E285-79EE-82F7-CD77-6CEA6A0FB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24394" y="3821949"/>
              <a:ext cx="314371" cy="32615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94AB3B-2017-103C-1361-4012110F1334}"/>
                </a:ext>
              </a:extLst>
            </p:cNvPr>
            <p:cNvSpPr txBox="1"/>
            <p:nvPr/>
          </p:nvSpPr>
          <p:spPr>
            <a:xfrm>
              <a:off x="9914126" y="3585774"/>
              <a:ext cx="1735010" cy="398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Chạy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thử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89E6D5-21B3-182F-F82D-7A5E40C800E1}"/>
              </a:ext>
            </a:extLst>
          </p:cNvPr>
          <p:cNvGrpSpPr/>
          <p:nvPr/>
        </p:nvGrpSpPr>
        <p:grpSpPr>
          <a:xfrm>
            <a:off x="1648216" y="7602054"/>
            <a:ext cx="8395153" cy="1025357"/>
            <a:chOff x="1744317" y="3568901"/>
            <a:chExt cx="8395153" cy="1025357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4504BB7-4CC3-C537-501F-1108D092A44C}"/>
                </a:ext>
              </a:extLst>
            </p:cNvPr>
            <p:cNvSpPr/>
            <p:nvPr/>
          </p:nvSpPr>
          <p:spPr>
            <a:xfrm>
              <a:off x="1799638" y="3623956"/>
              <a:ext cx="8285910" cy="970302"/>
            </a:xfrm>
            <a:custGeom>
              <a:avLst/>
              <a:gdLst>
                <a:gd name="connsiteX0" fmla="*/ 0 w 6205928"/>
                <a:gd name="connsiteY0" fmla="*/ 0 h 1559028"/>
                <a:gd name="connsiteX1" fmla="*/ 1798820 w 6205928"/>
                <a:gd name="connsiteY1" fmla="*/ 1558977 h 1559028"/>
                <a:gd name="connsiteX2" fmla="*/ 4092315 w 6205928"/>
                <a:gd name="connsiteY2" fmla="*/ 59961 h 1559028"/>
                <a:gd name="connsiteX3" fmla="*/ 6205928 w 6205928"/>
                <a:gd name="connsiteY3" fmla="*/ 1274164 h 155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5928" h="1559028">
                  <a:moveTo>
                    <a:pt x="0" y="0"/>
                  </a:moveTo>
                  <a:cubicBezTo>
                    <a:pt x="558384" y="774492"/>
                    <a:pt x="1116768" y="1548984"/>
                    <a:pt x="1798820" y="1558977"/>
                  </a:cubicBezTo>
                  <a:cubicBezTo>
                    <a:pt x="2480872" y="1568970"/>
                    <a:pt x="3357797" y="107430"/>
                    <a:pt x="4092315" y="59961"/>
                  </a:cubicBezTo>
                  <a:cubicBezTo>
                    <a:pt x="4826833" y="12492"/>
                    <a:pt x="5516380" y="643328"/>
                    <a:pt x="6205928" y="1274164"/>
                  </a:cubicBezTo>
                </a:path>
              </a:pathLst>
            </a:custGeom>
            <a:noFill/>
            <a:ln w="50800" cap="rnd" cmpd="dbl">
              <a:solidFill>
                <a:srgbClr val="E55807">
                  <a:alpha val="99000"/>
                </a:srgbClr>
              </a:solidFill>
              <a:round/>
              <a:headEnd type="none"/>
              <a:tailEnd type="none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12032"/>
                        <a:gd name="connsiteY0" fmla="*/ 0 h 825322"/>
                        <a:gd name="connsiteX1" fmla="*/ 2119429 w 7312032"/>
                        <a:gd name="connsiteY1" fmla="*/ 825295 h 825322"/>
                        <a:gd name="connsiteX2" fmla="*/ 4821702 w 7312032"/>
                        <a:gd name="connsiteY2" fmla="*/ 31742 h 825322"/>
                        <a:gd name="connsiteX3" fmla="*/ 7312032 w 7312032"/>
                        <a:gd name="connsiteY3" fmla="*/ 674520 h 825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12032" h="825322" extrusionOk="0">
                          <a:moveTo>
                            <a:pt x="0" y="0"/>
                          </a:moveTo>
                          <a:cubicBezTo>
                            <a:pt x="607215" y="378735"/>
                            <a:pt x="1260192" y="840879"/>
                            <a:pt x="2119429" y="825295"/>
                          </a:cubicBezTo>
                          <a:cubicBezTo>
                            <a:pt x="2964256" y="839261"/>
                            <a:pt x="3813415" y="61413"/>
                            <a:pt x="4821702" y="31742"/>
                          </a:cubicBezTo>
                          <a:cubicBezTo>
                            <a:pt x="5665026" y="28205"/>
                            <a:pt x="6469830" y="505019"/>
                            <a:pt x="7312032" y="67452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00FF25E-FBA3-C7E6-7297-1DD1CA27B1C7}"/>
                </a:ext>
              </a:extLst>
            </p:cNvPr>
            <p:cNvSpPr/>
            <p:nvPr/>
          </p:nvSpPr>
          <p:spPr>
            <a:xfrm>
              <a:off x="3321528" y="4407816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DCA314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8B7CFB5-04C7-D138-0A24-929B5CFA9E5F}"/>
                </a:ext>
              </a:extLst>
            </p:cNvPr>
            <p:cNvSpPr/>
            <p:nvPr/>
          </p:nvSpPr>
          <p:spPr>
            <a:xfrm>
              <a:off x="1744317" y="356890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FF000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39A2C3-EF3B-52AE-B12D-956AC9F15F66}"/>
                </a:ext>
              </a:extLst>
            </p:cNvPr>
            <p:cNvSpPr/>
            <p:nvPr/>
          </p:nvSpPr>
          <p:spPr>
            <a:xfrm>
              <a:off x="5582791" y="4109108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00B05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0545F76-37E6-19B8-E7A0-B787A9A19C59}"/>
                </a:ext>
              </a:extLst>
            </p:cNvPr>
            <p:cNvSpPr/>
            <p:nvPr/>
          </p:nvSpPr>
          <p:spPr>
            <a:xfrm>
              <a:off x="7464066" y="361787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accent4">
                  <a:lumMod val="60000"/>
                  <a:lumOff val="4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D260C6A-9AEE-412E-E2C4-08F960AE0083}"/>
                </a:ext>
              </a:extLst>
            </p:cNvPr>
            <p:cNvSpPr/>
            <p:nvPr/>
          </p:nvSpPr>
          <p:spPr>
            <a:xfrm>
              <a:off x="10007395" y="4338709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bg2">
                  <a:lumMod val="5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959D261-0973-1524-E004-EE5C0A1F1621}"/>
                </a:ext>
              </a:extLst>
            </p:cNvPr>
            <p:cNvGrpSpPr/>
            <p:nvPr/>
          </p:nvGrpSpPr>
          <p:grpSpPr>
            <a:xfrm>
              <a:off x="9751359" y="4023012"/>
              <a:ext cx="273035" cy="273035"/>
              <a:chOff x="4178287" y="3049587"/>
              <a:chExt cx="273035" cy="273035"/>
            </a:xfrm>
          </p:grpSpPr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2671D02F-B969-E9C1-89F8-8DEBC44E0645}"/>
                  </a:ext>
                </a:extLst>
              </p:cNvPr>
              <p:cNvSpPr/>
              <p:nvPr/>
            </p:nvSpPr>
            <p:spPr>
              <a:xfrm>
                <a:off x="4208697" y="3080236"/>
                <a:ext cx="210312" cy="192024"/>
              </a:xfrm>
              <a:prstGeom prst="flowChartConnector">
                <a:avLst/>
              </a:prstGeom>
              <a:solidFill>
                <a:srgbClr val="FFFFFF"/>
              </a:solidFill>
              <a:ln cap="sq" cmpd="sng">
                <a:solidFill>
                  <a:schemeClr val="tx1">
                    <a:alpha val="59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38100" dist="38100" dir="5400000" sx="95000" sy="95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 descr="Soccer ball with solid fill">
                <a:extLst>
                  <a:ext uri="{FF2B5EF4-FFF2-40B4-BE49-F238E27FC236}">
                    <a16:creationId xmlns:a16="http://schemas.microsoft.com/office/drawing/2014/main" id="{207C1B39-98F6-9061-21FF-9E5F5A9D6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178287" y="3049587"/>
                <a:ext cx="273035" cy="273035"/>
              </a:xfrm>
              <a:prstGeom prst="rect">
                <a:avLst/>
              </a:prstGeom>
            </p:spPr>
          </p:pic>
        </p:grpSp>
      </p:grpSp>
      <p:sp>
        <p:nvSpPr>
          <p:cNvPr id="53" name="Arc 15">
            <a:extLst>
              <a:ext uri="{FF2B5EF4-FFF2-40B4-BE49-F238E27FC236}">
                <a16:creationId xmlns:a16="http://schemas.microsoft.com/office/drawing/2014/main" id="{735A4D90-9624-2EFB-ABBF-6344FA4C1A1C}"/>
              </a:ext>
            </a:extLst>
          </p:cNvPr>
          <p:cNvSpPr/>
          <p:nvPr/>
        </p:nvSpPr>
        <p:spPr>
          <a:xfrm rot="4541561">
            <a:off x="9395311" y="-1175271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50D44DA8-4494-A0D3-2FFA-986630C0A1D2}"/>
              </a:ext>
            </a:extLst>
          </p:cNvPr>
          <p:cNvSpPr/>
          <p:nvPr/>
        </p:nvSpPr>
        <p:spPr>
          <a:xfrm rot="21088632">
            <a:off x="10433117" y="7439105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92872392-2B57-3D44-D8F0-858D700E981B}"/>
              </a:ext>
            </a:extLst>
          </p:cNvPr>
          <p:cNvSpPr/>
          <p:nvPr/>
        </p:nvSpPr>
        <p:spPr>
          <a:xfrm rot="8520643">
            <a:off x="3204379" y="7820478"/>
            <a:ext cx="422035" cy="422065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E56621E1-E296-0406-16EE-98453B0A71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93" y="1683789"/>
            <a:ext cx="6076067" cy="4097271"/>
          </a:xfrm>
          <a:prstGeom prst="rect">
            <a:avLst/>
          </a:prstGeom>
        </p:spPr>
      </p:pic>
      <p:pic>
        <p:nvPicPr>
          <p:cNvPr id="5" name="Picture 4" descr="A picture containing text, diagram, line, circle&#10;&#10;Description automatically generated">
            <a:extLst>
              <a:ext uri="{FF2B5EF4-FFF2-40B4-BE49-F238E27FC236}">
                <a16:creationId xmlns:a16="http://schemas.microsoft.com/office/drawing/2014/main" id="{BE1A17DE-4F16-6B9E-D628-C44773A254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322" y="1304154"/>
            <a:ext cx="4991797" cy="3210373"/>
          </a:xfrm>
          <a:prstGeom prst="rect">
            <a:avLst/>
          </a:prstGeom>
        </p:spPr>
      </p:pic>
      <p:pic>
        <p:nvPicPr>
          <p:cNvPr id="11" name="Picture 10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9E90F0ED-3E02-91E4-D1C8-D8A5710B98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323" y="4427218"/>
            <a:ext cx="4991797" cy="2229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B401B5-5770-C48B-23B5-0CD72339C450}"/>
              </a:ext>
            </a:extLst>
          </p:cNvPr>
          <p:cNvSpPr txBox="1"/>
          <p:nvPr/>
        </p:nvSpPr>
        <p:spPr>
          <a:xfrm>
            <a:off x="-2976185" y="262909"/>
            <a:ext cx="316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4400" dirty="0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endParaRPr lang="en-US" sz="4400" dirty="0">
              <a:solidFill>
                <a:srgbClr val="DCA3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FCC87-1200-AACF-2EBA-C98B05C2FD37}"/>
              </a:ext>
            </a:extLst>
          </p:cNvPr>
          <p:cNvSpPr txBox="1"/>
          <p:nvPr/>
        </p:nvSpPr>
        <p:spPr>
          <a:xfrm>
            <a:off x="11738519" y="419468"/>
            <a:ext cx="316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Quái</a:t>
            </a:r>
            <a:r>
              <a:rPr lang="en-US" sz="4400" dirty="0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endParaRPr lang="en-US" sz="4400" dirty="0">
              <a:solidFill>
                <a:srgbClr val="DCA3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21574-EEE5-F102-0D57-F43108E29B51}"/>
              </a:ext>
            </a:extLst>
          </p:cNvPr>
          <p:cNvSpPr txBox="1"/>
          <p:nvPr/>
        </p:nvSpPr>
        <p:spPr>
          <a:xfrm>
            <a:off x="4681671" y="-1083319"/>
            <a:ext cx="316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Quái</a:t>
            </a:r>
            <a:r>
              <a:rPr lang="en-US" sz="4400" dirty="0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endParaRPr lang="en-US" sz="4400" dirty="0">
              <a:solidFill>
                <a:srgbClr val="DCA3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01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 263" descr="A picture containing circle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927A830A-348F-E16E-C42D-4AED11A357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42731">
            <a:off x="3779425" y="836621"/>
            <a:ext cx="5119622" cy="5119622"/>
          </a:xfrm>
          <a:prstGeom prst="rect">
            <a:avLst/>
          </a:prstGeom>
        </p:spPr>
      </p:pic>
      <p:sp>
        <p:nvSpPr>
          <p:cNvPr id="233" name="Flowchart: Connector 232">
            <a:extLst>
              <a:ext uri="{FF2B5EF4-FFF2-40B4-BE49-F238E27FC236}">
                <a16:creationId xmlns:a16="http://schemas.microsoft.com/office/drawing/2014/main" id="{C8BF9FD8-AD1A-5D01-7AE1-62F29051A2B6}"/>
              </a:ext>
            </a:extLst>
          </p:cNvPr>
          <p:cNvSpPr/>
          <p:nvPr/>
        </p:nvSpPr>
        <p:spPr>
          <a:xfrm>
            <a:off x="1569558" y="618498"/>
            <a:ext cx="9209393" cy="5568486"/>
          </a:xfrm>
          <a:prstGeom prst="flowChartConnector">
            <a:avLst/>
          </a:prstGeom>
          <a:noFill/>
          <a:ln w="88900">
            <a:solidFill>
              <a:schemeClr val="bg2">
                <a:lumMod val="75000"/>
                <a:alpha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6A6E7025-49D8-CD5C-9BF0-BB04FA0081C8}"/>
              </a:ext>
            </a:extLst>
          </p:cNvPr>
          <p:cNvSpPr/>
          <p:nvPr/>
        </p:nvSpPr>
        <p:spPr>
          <a:xfrm>
            <a:off x="7047688" y="2373037"/>
            <a:ext cx="1497295" cy="1847270"/>
          </a:xfrm>
          <a:prstGeom prst="roundRect">
            <a:avLst>
              <a:gd name="adj" fmla="val 16080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152400" dist="825500" dir="5400000" sx="85000" sy="85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 Rounded MT Bold" panose="020F0704030504030204" pitchFamily="34" charset="0"/>
            </a:endParaRPr>
          </a:p>
        </p:txBody>
      </p:sp>
      <p:pic>
        <p:nvPicPr>
          <p:cNvPr id="179" name="Picture 178" descr="A picture containing clipart, cat, cartoon, creativity&#10;&#10;Description automatically generated">
            <a:extLst>
              <a:ext uri="{FF2B5EF4-FFF2-40B4-BE49-F238E27FC236}">
                <a16:creationId xmlns:a16="http://schemas.microsoft.com/office/drawing/2014/main" id="{079C6A82-794C-494F-A8E6-829FA5DFCF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08" y="2437510"/>
            <a:ext cx="1331325" cy="1507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A90B58-9736-AF3C-7C9A-C0ECEE3FBFD7}"/>
              </a:ext>
            </a:extLst>
          </p:cNvPr>
          <p:cNvSpPr txBox="1"/>
          <p:nvPr/>
        </p:nvSpPr>
        <p:spPr>
          <a:xfrm>
            <a:off x="4852519" y="-1230891"/>
            <a:ext cx="316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sz="4400" dirty="0">
              <a:solidFill>
                <a:srgbClr val="DCA3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264507" y="10368598"/>
            <a:ext cx="3251200" cy="624114"/>
          </a:xfrm>
          <a:prstGeom prst="roundRect">
            <a:avLst>
              <a:gd name="adj" fmla="val 30621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647700" dist="139700" dir="3000000" sx="38000" sy="38000" algn="t" rotWithShape="0">
              <a:schemeClr val="tx1">
                <a:alpha val="64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START !!!</a:t>
            </a:r>
          </a:p>
        </p:txBody>
      </p:sp>
      <p:sp>
        <p:nvSpPr>
          <p:cNvPr id="13" name="Arc 12"/>
          <p:cNvSpPr/>
          <p:nvPr/>
        </p:nvSpPr>
        <p:spPr>
          <a:xfrm rot="19648487">
            <a:off x="378322" y="10538495"/>
            <a:ext cx="885372" cy="928914"/>
          </a:xfrm>
          <a:prstGeom prst="arc">
            <a:avLst>
              <a:gd name="adj1" fmla="val 17038748"/>
              <a:gd name="adj2" fmla="val 14044309"/>
            </a:avLst>
          </a:prstGeom>
          <a:ln w="114300" cap="rnd">
            <a:solidFill>
              <a:srgbClr val="DDA312"/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/>
          <p:cNvSpPr/>
          <p:nvPr/>
        </p:nvSpPr>
        <p:spPr>
          <a:xfrm rot="4541561">
            <a:off x="8829456" y="-3447033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/>
          <p:nvPr/>
        </p:nvSpPr>
        <p:spPr>
          <a:xfrm rot="18170840">
            <a:off x="-1010161" y="2088300"/>
            <a:ext cx="267337" cy="274193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rot="15160269">
            <a:off x="5763027" y="-3148768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4ED343A-5D2C-C51C-3DCD-41F2F4508BAD}"/>
              </a:ext>
            </a:extLst>
          </p:cNvPr>
          <p:cNvSpPr/>
          <p:nvPr/>
        </p:nvSpPr>
        <p:spPr>
          <a:xfrm>
            <a:off x="-5074628" y="747473"/>
            <a:ext cx="5074628" cy="441434"/>
          </a:xfrm>
          <a:prstGeom prst="parallelogram">
            <a:avLst>
              <a:gd name="adj" fmla="val 73770"/>
            </a:avLst>
          </a:prstGeom>
          <a:solidFill>
            <a:srgbClr val="E55807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53F8E9C7-3CCE-D416-56A2-04D211CA274E}"/>
              </a:ext>
            </a:extLst>
          </p:cNvPr>
          <p:cNvSpPr/>
          <p:nvPr/>
        </p:nvSpPr>
        <p:spPr>
          <a:xfrm rot="10800000">
            <a:off x="12192000" y="672390"/>
            <a:ext cx="5074629" cy="441434"/>
          </a:xfrm>
          <a:prstGeom prst="parallelogram">
            <a:avLst>
              <a:gd name="adj" fmla="val 73770"/>
            </a:avLst>
          </a:prstGeom>
          <a:solidFill>
            <a:srgbClr val="E5580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33FB627-AE46-E08D-EEC9-DB102E14BC45}"/>
              </a:ext>
            </a:extLst>
          </p:cNvPr>
          <p:cNvSpPr/>
          <p:nvPr/>
        </p:nvSpPr>
        <p:spPr>
          <a:xfrm>
            <a:off x="-687995" y="2945494"/>
            <a:ext cx="473516" cy="4454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 descr="Brainstorm with solid fill">
            <a:extLst>
              <a:ext uri="{FF2B5EF4-FFF2-40B4-BE49-F238E27FC236}">
                <a16:creationId xmlns:a16="http://schemas.microsoft.com/office/drawing/2014/main" id="{9FAF1B23-63D1-A13E-9059-9E57E5AAA4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84525" y="3017652"/>
            <a:ext cx="285170" cy="287992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FD4D2AB-43C6-91D2-8EEA-117F05F7DB4C}"/>
              </a:ext>
            </a:extLst>
          </p:cNvPr>
          <p:cNvSpPr txBox="1"/>
          <p:nvPr/>
        </p:nvSpPr>
        <p:spPr>
          <a:xfrm>
            <a:off x="4682036" y="1100927"/>
            <a:ext cx="316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Quái</a:t>
            </a:r>
            <a:r>
              <a:rPr lang="en-US" sz="4400" dirty="0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endParaRPr lang="en-US" sz="4400" dirty="0">
              <a:solidFill>
                <a:srgbClr val="DCA3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A4A614E-CA95-120F-F8E7-CA489FF62D9B}"/>
              </a:ext>
            </a:extLst>
          </p:cNvPr>
          <p:cNvGrpSpPr/>
          <p:nvPr/>
        </p:nvGrpSpPr>
        <p:grpSpPr>
          <a:xfrm>
            <a:off x="2661604" y="10128127"/>
            <a:ext cx="1311237" cy="874825"/>
            <a:chOff x="2979834" y="4772304"/>
            <a:chExt cx="1157122" cy="74411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B0B4A30-B0BE-648E-A7FC-5E1179A99FEF}"/>
                </a:ext>
              </a:extLst>
            </p:cNvPr>
            <p:cNvGrpSpPr/>
            <p:nvPr/>
          </p:nvGrpSpPr>
          <p:grpSpPr>
            <a:xfrm>
              <a:off x="3370716" y="4772304"/>
              <a:ext cx="421313" cy="396642"/>
              <a:chOff x="4663394" y="2270219"/>
              <a:chExt cx="530331" cy="479506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7A568F7-0518-F92D-10D2-4FF46B07DC10}"/>
                  </a:ext>
                </a:extLst>
              </p:cNvPr>
              <p:cNvSpPr/>
              <p:nvPr/>
            </p:nvSpPr>
            <p:spPr>
              <a:xfrm>
                <a:off x="4663394" y="2270219"/>
                <a:ext cx="530331" cy="479506"/>
              </a:xfrm>
              <a:prstGeom prst="ellipse">
                <a:avLst/>
              </a:prstGeom>
              <a:solidFill>
                <a:srgbClr val="FFFF00">
                  <a:alpha val="70000"/>
                </a:srgbClr>
              </a:solidFill>
              <a:ln>
                <a:solidFill>
                  <a:srgbClr val="FFFF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0" name="Graphic 89" descr="Group brainstorm with solid fill">
                <a:extLst>
                  <a:ext uri="{FF2B5EF4-FFF2-40B4-BE49-F238E27FC236}">
                    <a16:creationId xmlns:a16="http://schemas.microsoft.com/office/drawing/2014/main" id="{702B6094-35EB-24F9-48CA-4240C7429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729252" y="2292679"/>
                <a:ext cx="371388" cy="371388"/>
              </a:xfrm>
              <a:prstGeom prst="rect">
                <a:avLst/>
              </a:prstGeom>
            </p:spPr>
          </p:pic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D2B244-5F03-7D1B-4F68-FA44989CDDE1}"/>
                </a:ext>
              </a:extLst>
            </p:cNvPr>
            <p:cNvSpPr txBox="1"/>
            <p:nvPr/>
          </p:nvSpPr>
          <p:spPr>
            <a:xfrm>
              <a:off x="2979834" y="5177861"/>
              <a:ext cx="1157122" cy="33855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Ý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Tưởng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18EA2A-7645-B755-5743-C4CD6D5D18D2}"/>
              </a:ext>
            </a:extLst>
          </p:cNvPr>
          <p:cNvGrpSpPr/>
          <p:nvPr/>
        </p:nvGrpSpPr>
        <p:grpSpPr>
          <a:xfrm>
            <a:off x="8571785" y="-1712170"/>
            <a:ext cx="1735010" cy="859801"/>
            <a:chOff x="4418390" y="3058767"/>
            <a:chExt cx="1735010" cy="859801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1CD7A27-C524-FC56-DF0A-D47BF75944C9}"/>
                </a:ext>
              </a:extLst>
            </p:cNvPr>
            <p:cNvGrpSpPr/>
            <p:nvPr/>
          </p:nvGrpSpPr>
          <p:grpSpPr>
            <a:xfrm>
              <a:off x="4969394" y="3501657"/>
              <a:ext cx="478906" cy="416911"/>
              <a:chOff x="5576783" y="3587600"/>
              <a:chExt cx="422618" cy="354617"/>
            </a:xfrm>
            <a:solidFill>
              <a:srgbClr val="00B050"/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E745232B-A044-C92D-B897-15AD3DB21A33}"/>
                  </a:ext>
                </a:extLst>
              </p:cNvPr>
              <p:cNvSpPr/>
              <p:nvPr/>
            </p:nvSpPr>
            <p:spPr>
              <a:xfrm>
                <a:off x="5576783" y="3587600"/>
                <a:ext cx="422618" cy="354617"/>
              </a:xfrm>
              <a:prstGeom prst="ellipse">
                <a:avLst/>
              </a:prstGeom>
              <a:grpFill/>
              <a:ln>
                <a:solidFill>
                  <a:srgbClr val="1258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8" name="Graphic 97" descr="Hierarchy outline">
                <a:extLst>
                  <a:ext uri="{FF2B5EF4-FFF2-40B4-BE49-F238E27FC236}">
                    <a16:creationId xmlns:a16="http://schemas.microsoft.com/office/drawing/2014/main" id="{A433B314-703F-5CC4-1326-974291D2E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644516" y="3603485"/>
                <a:ext cx="289833" cy="289833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6ABABB2-9A13-F60B-B733-A7EA5327737D}"/>
                </a:ext>
              </a:extLst>
            </p:cNvPr>
            <p:cNvSpPr txBox="1"/>
            <p:nvPr/>
          </p:nvSpPr>
          <p:spPr>
            <a:xfrm>
              <a:off x="4418390" y="3058767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Sơ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đồ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phân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lớp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C8F45B-1DC6-04C1-5AA6-BDE08EE5E94D}"/>
              </a:ext>
            </a:extLst>
          </p:cNvPr>
          <p:cNvGrpSpPr/>
          <p:nvPr/>
        </p:nvGrpSpPr>
        <p:grpSpPr>
          <a:xfrm>
            <a:off x="7201675" y="10746952"/>
            <a:ext cx="1846147" cy="1104410"/>
            <a:chOff x="6840466" y="3849645"/>
            <a:chExt cx="1846147" cy="110441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BB27FDB-E328-F47E-8696-8B6EF9819751}"/>
                </a:ext>
              </a:extLst>
            </p:cNvPr>
            <p:cNvSpPr/>
            <p:nvPr/>
          </p:nvSpPr>
          <p:spPr>
            <a:xfrm>
              <a:off x="6840466" y="3853522"/>
              <a:ext cx="401847" cy="416910"/>
            </a:xfrm>
            <a:prstGeom prst="ellipse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1258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7" name="Graphic 106" descr="Lightbulb and gear outline">
              <a:extLst>
                <a:ext uri="{FF2B5EF4-FFF2-40B4-BE49-F238E27FC236}">
                  <a16:creationId xmlns:a16="http://schemas.microsoft.com/office/drawing/2014/main" id="{D488A3A2-CDE9-3ACD-78BE-2C4BBDDBC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40466" y="3849645"/>
              <a:ext cx="401847" cy="41691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1D9F72-B4FF-D656-D643-962BE1F40CFC}"/>
                </a:ext>
              </a:extLst>
            </p:cNvPr>
            <p:cNvSpPr txBox="1"/>
            <p:nvPr/>
          </p:nvSpPr>
          <p:spPr>
            <a:xfrm>
              <a:off x="6951603" y="4266555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Giải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quyết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yêu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cầu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F4D271-E336-798C-FBBE-FBF9E0081635}"/>
              </a:ext>
            </a:extLst>
          </p:cNvPr>
          <p:cNvGrpSpPr/>
          <p:nvPr/>
        </p:nvGrpSpPr>
        <p:grpSpPr>
          <a:xfrm>
            <a:off x="15607819" y="4056739"/>
            <a:ext cx="1735010" cy="604014"/>
            <a:chOff x="9914126" y="3585774"/>
            <a:chExt cx="1735010" cy="60401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62607CE-ED3A-703C-4A52-4313D994ECE9}"/>
                </a:ext>
              </a:extLst>
            </p:cNvPr>
            <p:cNvSpPr/>
            <p:nvPr/>
          </p:nvSpPr>
          <p:spPr>
            <a:xfrm>
              <a:off x="9970798" y="3772878"/>
              <a:ext cx="421564" cy="416910"/>
            </a:xfrm>
            <a:prstGeom prst="ellipse">
              <a:avLst/>
            </a:prstGeom>
            <a:solidFill>
              <a:schemeClr val="bg2">
                <a:lumMod val="25000"/>
                <a:alpha val="86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 descr="Bug under magnifying glass with solid fill">
              <a:extLst>
                <a:ext uri="{FF2B5EF4-FFF2-40B4-BE49-F238E27FC236}">
                  <a16:creationId xmlns:a16="http://schemas.microsoft.com/office/drawing/2014/main" id="{0EF6E285-79EE-82F7-CD77-6CEA6A0FB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024394" y="3821949"/>
              <a:ext cx="314371" cy="32615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94AB3B-2017-103C-1361-4012110F1334}"/>
                </a:ext>
              </a:extLst>
            </p:cNvPr>
            <p:cNvSpPr txBox="1"/>
            <p:nvPr/>
          </p:nvSpPr>
          <p:spPr>
            <a:xfrm>
              <a:off x="9914126" y="3585774"/>
              <a:ext cx="1735010" cy="398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Chạy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thử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89E6D5-21B3-182F-F82D-7A5E40C800E1}"/>
              </a:ext>
            </a:extLst>
          </p:cNvPr>
          <p:cNvGrpSpPr/>
          <p:nvPr/>
        </p:nvGrpSpPr>
        <p:grpSpPr>
          <a:xfrm>
            <a:off x="1846245" y="10573496"/>
            <a:ext cx="8395153" cy="1025357"/>
            <a:chOff x="1744317" y="3568901"/>
            <a:chExt cx="8395153" cy="1025357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4504BB7-4CC3-C537-501F-1108D092A44C}"/>
                </a:ext>
              </a:extLst>
            </p:cNvPr>
            <p:cNvSpPr/>
            <p:nvPr/>
          </p:nvSpPr>
          <p:spPr>
            <a:xfrm>
              <a:off x="1799638" y="3623956"/>
              <a:ext cx="8285910" cy="970302"/>
            </a:xfrm>
            <a:custGeom>
              <a:avLst/>
              <a:gdLst>
                <a:gd name="connsiteX0" fmla="*/ 0 w 6205928"/>
                <a:gd name="connsiteY0" fmla="*/ 0 h 1559028"/>
                <a:gd name="connsiteX1" fmla="*/ 1798820 w 6205928"/>
                <a:gd name="connsiteY1" fmla="*/ 1558977 h 1559028"/>
                <a:gd name="connsiteX2" fmla="*/ 4092315 w 6205928"/>
                <a:gd name="connsiteY2" fmla="*/ 59961 h 1559028"/>
                <a:gd name="connsiteX3" fmla="*/ 6205928 w 6205928"/>
                <a:gd name="connsiteY3" fmla="*/ 1274164 h 155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5928" h="1559028">
                  <a:moveTo>
                    <a:pt x="0" y="0"/>
                  </a:moveTo>
                  <a:cubicBezTo>
                    <a:pt x="558384" y="774492"/>
                    <a:pt x="1116768" y="1548984"/>
                    <a:pt x="1798820" y="1558977"/>
                  </a:cubicBezTo>
                  <a:cubicBezTo>
                    <a:pt x="2480872" y="1568970"/>
                    <a:pt x="3357797" y="107430"/>
                    <a:pt x="4092315" y="59961"/>
                  </a:cubicBezTo>
                  <a:cubicBezTo>
                    <a:pt x="4826833" y="12492"/>
                    <a:pt x="5516380" y="643328"/>
                    <a:pt x="6205928" y="1274164"/>
                  </a:cubicBezTo>
                </a:path>
              </a:pathLst>
            </a:custGeom>
            <a:noFill/>
            <a:ln w="50800" cap="rnd" cmpd="dbl">
              <a:solidFill>
                <a:srgbClr val="E55807">
                  <a:alpha val="99000"/>
                </a:srgbClr>
              </a:solidFill>
              <a:round/>
              <a:headEnd type="none"/>
              <a:tailEnd type="none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12032"/>
                        <a:gd name="connsiteY0" fmla="*/ 0 h 825322"/>
                        <a:gd name="connsiteX1" fmla="*/ 2119429 w 7312032"/>
                        <a:gd name="connsiteY1" fmla="*/ 825295 h 825322"/>
                        <a:gd name="connsiteX2" fmla="*/ 4821702 w 7312032"/>
                        <a:gd name="connsiteY2" fmla="*/ 31742 h 825322"/>
                        <a:gd name="connsiteX3" fmla="*/ 7312032 w 7312032"/>
                        <a:gd name="connsiteY3" fmla="*/ 674520 h 825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12032" h="825322" extrusionOk="0">
                          <a:moveTo>
                            <a:pt x="0" y="0"/>
                          </a:moveTo>
                          <a:cubicBezTo>
                            <a:pt x="607215" y="378735"/>
                            <a:pt x="1260192" y="840879"/>
                            <a:pt x="2119429" y="825295"/>
                          </a:cubicBezTo>
                          <a:cubicBezTo>
                            <a:pt x="2964256" y="839261"/>
                            <a:pt x="3813415" y="61413"/>
                            <a:pt x="4821702" y="31742"/>
                          </a:cubicBezTo>
                          <a:cubicBezTo>
                            <a:pt x="5665026" y="28205"/>
                            <a:pt x="6469830" y="505019"/>
                            <a:pt x="7312032" y="67452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00FF25E-FBA3-C7E6-7297-1DD1CA27B1C7}"/>
                </a:ext>
              </a:extLst>
            </p:cNvPr>
            <p:cNvSpPr/>
            <p:nvPr/>
          </p:nvSpPr>
          <p:spPr>
            <a:xfrm>
              <a:off x="3321528" y="4407816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DCA314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8B7CFB5-04C7-D138-0A24-929B5CFA9E5F}"/>
                </a:ext>
              </a:extLst>
            </p:cNvPr>
            <p:cNvSpPr/>
            <p:nvPr/>
          </p:nvSpPr>
          <p:spPr>
            <a:xfrm>
              <a:off x="1744317" y="356890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FF000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39A2C3-EF3B-52AE-B12D-956AC9F15F66}"/>
                </a:ext>
              </a:extLst>
            </p:cNvPr>
            <p:cNvSpPr/>
            <p:nvPr/>
          </p:nvSpPr>
          <p:spPr>
            <a:xfrm>
              <a:off x="5582791" y="4109108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00B05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0545F76-37E6-19B8-E7A0-B787A9A19C59}"/>
                </a:ext>
              </a:extLst>
            </p:cNvPr>
            <p:cNvSpPr/>
            <p:nvPr/>
          </p:nvSpPr>
          <p:spPr>
            <a:xfrm>
              <a:off x="7464066" y="361787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accent4">
                  <a:lumMod val="60000"/>
                  <a:lumOff val="4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D260C6A-9AEE-412E-E2C4-08F960AE0083}"/>
                </a:ext>
              </a:extLst>
            </p:cNvPr>
            <p:cNvSpPr/>
            <p:nvPr/>
          </p:nvSpPr>
          <p:spPr>
            <a:xfrm>
              <a:off x="10007395" y="4338709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bg2">
                  <a:lumMod val="5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959D261-0973-1524-E004-EE5C0A1F1621}"/>
                </a:ext>
              </a:extLst>
            </p:cNvPr>
            <p:cNvGrpSpPr/>
            <p:nvPr/>
          </p:nvGrpSpPr>
          <p:grpSpPr>
            <a:xfrm>
              <a:off x="9751359" y="4023012"/>
              <a:ext cx="273035" cy="273035"/>
              <a:chOff x="4178287" y="3049587"/>
              <a:chExt cx="273035" cy="273035"/>
            </a:xfrm>
          </p:grpSpPr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2671D02F-B969-E9C1-89F8-8DEBC44E0645}"/>
                  </a:ext>
                </a:extLst>
              </p:cNvPr>
              <p:cNvSpPr/>
              <p:nvPr/>
            </p:nvSpPr>
            <p:spPr>
              <a:xfrm>
                <a:off x="4208697" y="3080236"/>
                <a:ext cx="210312" cy="192024"/>
              </a:xfrm>
              <a:prstGeom prst="flowChartConnector">
                <a:avLst/>
              </a:prstGeom>
              <a:solidFill>
                <a:srgbClr val="FFFFFF"/>
              </a:solidFill>
              <a:ln cap="sq" cmpd="sng">
                <a:solidFill>
                  <a:schemeClr val="tx1">
                    <a:alpha val="59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38100" dist="38100" dir="5400000" sx="95000" sy="95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 descr="Soccer ball with solid fill">
                <a:extLst>
                  <a:ext uri="{FF2B5EF4-FFF2-40B4-BE49-F238E27FC236}">
                    <a16:creationId xmlns:a16="http://schemas.microsoft.com/office/drawing/2014/main" id="{207C1B39-98F6-9061-21FF-9E5F5A9D6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178287" y="3049587"/>
                <a:ext cx="273035" cy="273035"/>
              </a:xfrm>
              <a:prstGeom prst="rect">
                <a:avLst/>
              </a:prstGeom>
            </p:spPr>
          </p:pic>
        </p:grpSp>
      </p:grpSp>
      <p:sp>
        <p:nvSpPr>
          <p:cNvPr id="53" name="Arc 15">
            <a:extLst>
              <a:ext uri="{FF2B5EF4-FFF2-40B4-BE49-F238E27FC236}">
                <a16:creationId xmlns:a16="http://schemas.microsoft.com/office/drawing/2014/main" id="{735A4D90-9624-2EFB-ABBF-6344FA4C1A1C}"/>
              </a:ext>
            </a:extLst>
          </p:cNvPr>
          <p:cNvSpPr/>
          <p:nvPr/>
        </p:nvSpPr>
        <p:spPr>
          <a:xfrm rot="4541561">
            <a:off x="12767374" y="-2354317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50D44DA8-4494-A0D3-2FFA-986630C0A1D2}"/>
              </a:ext>
            </a:extLst>
          </p:cNvPr>
          <p:cNvSpPr/>
          <p:nvPr/>
        </p:nvSpPr>
        <p:spPr>
          <a:xfrm rot="21088632">
            <a:off x="10631146" y="10410547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92872392-2B57-3D44-D8F0-858D700E981B}"/>
              </a:ext>
            </a:extLst>
          </p:cNvPr>
          <p:cNvSpPr/>
          <p:nvPr/>
        </p:nvSpPr>
        <p:spPr>
          <a:xfrm rot="8520643">
            <a:off x="3402408" y="10791920"/>
            <a:ext cx="422035" cy="422065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401B5-5770-C48B-23B5-0CD72339C450}"/>
              </a:ext>
            </a:extLst>
          </p:cNvPr>
          <p:cNvSpPr txBox="1"/>
          <p:nvPr/>
        </p:nvSpPr>
        <p:spPr>
          <a:xfrm>
            <a:off x="-2976185" y="262909"/>
            <a:ext cx="316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4400" dirty="0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endParaRPr lang="en-US" sz="4400" dirty="0">
              <a:solidFill>
                <a:srgbClr val="DCA3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ounded Rectangle 5">
            <a:extLst>
              <a:ext uri="{FF2B5EF4-FFF2-40B4-BE49-F238E27FC236}">
                <a16:creationId xmlns:a16="http://schemas.microsoft.com/office/drawing/2014/main" id="{7ACD1225-C76E-9622-9BF2-0491BD9A20C9}"/>
              </a:ext>
            </a:extLst>
          </p:cNvPr>
          <p:cNvSpPr/>
          <p:nvPr/>
        </p:nvSpPr>
        <p:spPr>
          <a:xfrm>
            <a:off x="8264507" y="10368598"/>
            <a:ext cx="3251200" cy="624114"/>
          </a:xfrm>
          <a:prstGeom prst="roundRect">
            <a:avLst>
              <a:gd name="adj" fmla="val 30621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647700" dist="139700" dir="3000000" sx="38000" sy="38000" algn="t" rotWithShape="0">
              <a:schemeClr val="tx1">
                <a:alpha val="64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START !!!</a:t>
            </a: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2121495C-4330-AA6E-B5DF-8ABAA68A3C52}"/>
              </a:ext>
            </a:extLst>
          </p:cNvPr>
          <p:cNvSpPr/>
          <p:nvPr/>
        </p:nvSpPr>
        <p:spPr>
          <a:xfrm rot="19648487">
            <a:off x="378322" y="10538495"/>
            <a:ext cx="885372" cy="928914"/>
          </a:xfrm>
          <a:prstGeom prst="arc">
            <a:avLst>
              <a:gd name="adj1" fmla="val 17038748"/>
              <a:gd name="adj2" fmla="val 14044309"/>
            </a:avLst>
          </a:prstGeom>
          <a:ln w="114300" cap="rnd">
            <a:solidFill>
              <a:srgbClr val="DDA312"/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E2CF132B-606F-97D2-7043-2EAD9CF6CD2F}"/>
              </a:ext>
            </a:extLst>
          </p:cNvPr>
          <p:cNvSpPr/>
          <p:nvPr/>
        </p:nvSpPr>
        <p:spPr>
          <a:xfrm rot="5156482">
            <a:off x="5068971" y="-3930723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Arc 15">
            <a:extLst>
              <a:ext uri="{FF2B5EF4-FFF2-40B4-BE49-F238E27FC236}">
                <a16:creationId xmlns:a16="http://schemas.microsoft.com/office/drawing/2014/main" id="{6C62A814-9707-8BD4-12F2-235BAD9B4972}"/>
              </a:ext>
            </a:extLst>
          </p:cNvPr>
          <p:cNvSpPr/>
          <p:nvPr/>
        </p:nvSpPr>
        <p:spPr>
          <a:xfrm rot="4541561">
            <a:off x="8829456" y="-3447033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C1A1486A-B503-7352-7C03-6BC8F2C8088C}"/>
              </a:ext>
            </a:extLst>
          </p:cNvPr>
          <p:cNvSpPr/>
          <p:nvPr/>
        </p:nvSpPr>
        <p:spPr>
          <a:xfrm rot="18170840">
            <a:off x="-1010161" y="2088300"/>
            <a:ext cx="267337" cy="274193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B0DF3256-626A-8EEC-69EF-2D3C02907509}"/>
              </a:ext>
            </a:extLst>
          </p:cNvPr>
          <p:cNvSpPr/>
          <p:nvPr/>
        </p:nvSpPr>
        <p:spPr>
          <a:xfrm rot="15160269">
            <a:off x="6951386" y="-2843302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508F4753-944D-55D8-90FB-FC736B091AB1}"/>
              </a:ext>
            </a:extLst>
          </p:cNvPr>
          <p:cNvSpPr/>
          <p:nvPr/>
        </p:nvSpPr>
        <p:spPr>
          <a:xfrm>
            <a:off x="-5074628" y="747475"/>
            <a:ext cx="5074628" cy="441434"/>
          </a:xfrm>
          <a:prstGeom prst="parallelogram">
            <a:avLst>
              <a:gd name="adj" fmla="val 73770"/>
            </a:avLst>
          </a:prstGeom>
          <a:solidFill>
            <a:srgbClr val="E55807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Parallelogram 50">
            <a:extLst>
              <a:ext uri="{FF2B5EF4-FFF2-40B4-BE49-F238E27FC236}">
                <a16:creationId xmlns:a16="http://schemas.microsoft.com/office/drawing/2014/main" id="{1971ECC9-6903-0E59-7A6F-626D320E1554}"/>
              </a:ext>
            </a:extLst>
          </p:cNvPr>
          <p:cNvSpPr/>
          <p:nvPr/>
        </p:nvSpPr>
        <p:spPr>
          <a:xfrm rot="10800000">
            <a:off x="12268200" y="747475"/>
            <a:ext cx="5074629" cy="441434"/>
          </a:xfrm>
          <a:prstGeom prst="parallelogram">
            <a:avLst>
              <a:gd name="adj" fmla="val 73770"/>
            </a:avLst>
          </a:prstGeom>
          <a:solidFill>
            <a:srgbClr val="E5580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42D1021-866F-2E47-AF4E-A5DE455A5FDD}"/>
              </a:ext>
            </a:extLst>
          </p:cNvPr>
          <p:cNvSpPr/>
          <p:nvPr/>
        </p:nvSpPr>
        <p:spPr>
          <a:xfrm>
            <a:off x="-687995" y="2945494"/>
            <a:ext cx="473516" cy="4454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 descr="Brainstorm with solid fill">
            <a:extLst>
              <a:ext uri="{FF2B5EF4-FFF2-40B4-BE49-F238E27FC236}">
                <a16:creationId xmlns:a16="http://schemas.microsoft.com/office/drawing/2014/main" id="{3586DA98-6BBF-2F9C-5B71-7AB7B80747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84525" y="3017652"/>
            <a:ext cx="285170" cy="287992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41A208A6-FC23-78B8-28D0-C3C29EFF2F65}"/>
              </a:ext>
            </a:extLst>
          </p:cNvPr>
          <p:cNvGrpSpPr/>
          <p:nvPr/>
        </p:nvGrpSpPr>
        <p:grpSpPr>
          <a:xfrm>
            <a:off x="2661604" y="10128127"/>
            <a:ext cx="1311237" cy="874825"/>
            <a:chOff x="2979834" y="4772304"/>
            <a:chExt cx="1157122" cy="74411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653019B-554F-E631-86F6-284D9998AB33}"/>
                </a:ext>
              </a:extLst>
            </p:cNvPr>
            <p:cNvGrpSpPr/>
            <p:nvPr/>
          </p:nvGrpSpPr>
          <p:grpSpPr>
            <a:xfrm>
              <a:off x="3370716" y="4772304"/>
              <a:ext cx="421313" cy="396642"/>
              <a:chOff x="4663394" y="2270219"/>
              <a:chExt cx="530331" cy="479506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125EEB7-4B28-C28D-5DF3-831568E6A1C1}"/>
                  </a:ext>
                </a:extLst>
              </p:cNvPr>
              <p:cNvSpPr/>
              <p:nvPr/>
            </p:nvSpPr>
            <p:spPr>
              <a:xfrm>
                <a:off x="4663394" y="2270219"/>
                <a:ext cx="530331" cy="479506"/>
              </a:xfrm>
              <a:prstGeom prst="ellipse">
                <a:avLst/>
              </a:prstGeom>
              <a:solidFill>
                <a:srgbClr val="FFFF00">
                  <a:alpha val="70000"/>
                </a:srgbClr>
              </a:solidFill>
              <a:ln>
                <a:solidFill>
                  <a:srgbClr val="FFFF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2" name="Graphic 61" descr="Group brainstorm with solid fill">
                <a:extLst>
                  <a:ext uri="{FF2B5EF4-FFF2-40B4-BE49-F238E27FC236}">
                    <a16:creationId xmlns:a16="http://schemas.microsoft.com/office/drawing/2014/main" id="{E089E560-DFBB-82A2-C1F6-F08EEF77A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729252" y="2292679"/>
                <a:ext cx="371388" cy="371388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EEA1A0-FBCF-D239-F83F-5DF6B74A2CDE}"/>
                </a:ext>
              </a:extLst>
            </p:cNvPr>
            <p:cNvSpPr txBox="1"/>
            <p:nvPr/>
          </p:nvSpPr>
          <p:spPr>
            <a:xfrm>
              <a:off x="2979834" y="5177861"/>
              <a:ext cx="1157122" cy="33855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Ý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Tưởng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1DEEDDA-EE37-D761-FCA7-39D4F9742583}"/>
              </a:ext>
            </a:extLst>
          </p:cNvPr>
          <p:cNvGrpSpPr/>
          <p:nvPr/>
        </p:nvGrpSpPr>
        <p:grpSpPr>
          <a:xfrm>
            <a:off x="4081784" y="-2667630"/>
            <a:ext cx="1735010" cy="859801"/>
            <a:chOff x="4418390" y="3058767"/>
            <a:chExt cx="1735010" cy="85980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9A10E7D-7A12-B82F-173A-0DEEAB660508}"/>
                </a:ext>
              </a:extLst>
            </p:cNvPr>
            <p:cNvGrpSpPr/>
            <p:nvPr/>
          </p:nvGrpSpPr>
          <p:grpSpPr>
            <a:xfrm>
              <a:off x="4969394" y="3501657"/>
              <a:ext cx="478906" cy="416911"/>
              <a:chOff x="5576783" y="3587600"/>
              <a:chExt cx="422618" cy="354617"/>
            </a:xfrm>
            <a:solidFill>
              <a:srgbClr val="00B050"/>
            </a:solidFill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DCDDEB1-FADC-0F3A-2DA0-7AE837A1AADC}"/>
                  </a:ext>
                </a:extLst>
              </p:cNvPr>
              <p:cNvSpPr/>
              <p:nvPr/>
            </p:nvSpPr>
            <p:spPr>
              <a:xfrm>
                <a:off x="5576783" y="3587600"/>
                <a:ext cx="422618" cy="354617"/>
              </a:xfrm>
              <a:prstGeom prst="ellipse">
                <a:avLst/>
              </a:prstGeom>
              <a:grpFill/>
              <a:ln>
                <a:solidFill>
                  <a:srgbClr val="1258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7" name="Graphic 66" descr="Hierarchy outline">
                <a:extLst>
                  <a:ext uri="{FF2B5EF4-FFF2-40B4-BE49-F238E27FC236}">
                    <a16:creationId xmlns:a16="http://schemas.microsoft.com/office/drawing/2014/main" id="{E438B100-7229-B2BE-F917-75E5AD95F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644516" y="3603485"/>
                <a:ext cx="289833" cy="289833"/>
              </a:xfrm>
              <a:prstGeom prst="rect">
                <a:avLst/>
              </a:prstGeom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FFFCFE0-D012-38A2-2736-6D8D8097373B}"/>
                </a:ext>
              </a:extLst>
            </p:cNvPr>
            <p:cNvSpPr txBox="1"/>
            <p:nvPr/>
          </p:nvSpPr>
          <p:spPr>
            <a:xfrm>
              <a:off x="4418390" y="3058767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Sơ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đồ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phân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lớp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0801086-4736-E075-2560-62B4CB6B1D10}"/>
              </a:ext>
            </a:extLst>
          </p:cNvPr>
          <p:cNvGrpSpPr/>
          <p:nvPr/>
        </p:nvGrpSpPr>
        <p:grpSpPr>
          <a:xfrm>
            <a:off x="7201675" y="10746952"/>
            <a:ext cx="1846147" cy="1104410"/>
            <a:chOff x="6840466" y="3849645"/>
            <a:chExt cx="1846147" cy="110441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7A77BC5-7E32-D094-8CDF-820B48F218ED}"/>
                </a:ext>
              </a:extLst>
            </p:cNvPr>
            <p:cNvSpPr/>
            <p:nvPr/>
          </p:nvSpPr>
          <p:spPr>
            <a:xfrm>
              <a:off x="6840466" y="3853522"/>
              <a:ext cx="401847" cy="416910"/>
            </a:xfrm>
            <a:prstGeom prst="ellipse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1258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0" name="Graphic 69" descr="Lightbulb and gear outline">
              <a:extLst>
                <a:ext uri="{FF2B5EF4-FFF2-40B4-BE49-F238E27FC236}">
                  <a16:creationId xmlns:a16="http://schemas.microsoft.com/office/drawing/2014/main" id="{340FBDA8-1572-B59D-DCF2-91F09F29C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40466" y="3849645"/>
              <a:ext cx="401847" cy="41691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B72ADE1-029B-B017-7EA3-7A7B95F297DA}"/>
                </a:ext>
              </a:extLst>
            </p:cNvPr>
            <p:cNvSpPr txBox="1"/>
            <p:nvPr/>
          </p:nvSpPr>
          <p:spPr>
            <a:xfrm>
              <a:off x="6951603" y="4266555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Giải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quyết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yêu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cầu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F70113E-A488-B136-9509-539B51873518}"/>
              </a:ext>
            </a:extLst>
          </p:cNvPr>
          <p:cNvGrpSpPr/>
          <p:nvPr/>
        </p:nvGrpSpPr>
        <p:grpSpPr>
          <a:xfrm>
            <a:off x="15607819" y="4056739"/>
            <a:ext cx="1735010" cy="604014"/>
            <a:chOff x="9914126" y="3585774"/>
            <a:chExt cx="1735010" cy="604014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043E077-A21E-68B2-54DA-8D5B1C281FAF}"/>
                </a:ext>
              </a:extLst>
            </p:cNvPr>
            <p:cNvSpPr/>
            <p:nvPr/>
          </p:nvSpPr>
          <p:spPr>
            <a:xfrm>
              <a:off x="9970798" y="3772878"/>
              <a:ext cx="421564" cy="416910"/>
            </a:xfrm>
            <a:prstGeom prst="ellipse">
              <a:avLst/>
            </a:prstGeom>
            <a:solidFill>
              <a:schemeClr val="bg2">
                <a:lumMod val="25000"/>
                <a:alpha val="86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5" name="Graphic 74" descr="Bug under magnifying glass with solid fill">
              <a:extLst>
                <a:ext uri="{FF2B5EF4-FFF2-40B4-BE49-F238E27FC236}">
                  <a16:creationId xmlns:a16="http://schemas.microsoft.com/office/drawing/2014/main" id="{D93ED819-C675-AC01-C5E0-2243597CD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024394" y="3821949"/>
              <a:ext cx="314371" cy="326155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46A5BDE-3824-B42B-109C-68406BAEAB22}"/>
                </a:ext>
              </a:extLst>
            </p:cNvPr>
            <p:cNvSpPr txBox="1"/>
            <p:nvPr/>
          </p:nvSpPr>
          <p:spPr>
            <a:xfrm>
              <a:off x="9914126" y="3585774"/>
              <a:ext cx="1735010" cy="398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Chạy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thử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AEE45B4-DDD3-00CA-BAA8-902864D5ABCB}"/>
              </a:ext>
            </a:extLst>
          </p:cNvPr>
          <p:cNvGrpSpPr/>
          <p:nvPr/>
        </p:nvGrpSpPr>
        <p:grpSpPr>
          <a:xfrm>
            <a:off x="1846245" y="10573496"/>
            <a:ext cx="8395153" cy="1025357"/>
            <a:chOff x="1744317" y="3568901"/>
            <a:chExt cx="8395153" cy="1025357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82DA189-FDAD-7AAE-AC9E-13FC06ACC38A}"/>
                </a:ext>
              </a:extLst>
            </p:cNvPr>
            <p:cNvSpPr/>
            <p:nvPr/>
          </p:nvSpPr>
          <p:spPr>
            <a:xfrm>
              <a:off x="1799638" y="3623956"/>
              <a:ext cx="8285910" cy="970302"/>
            </a:xfrm>
            <a:custGeom>
              <a:avLst/>
              <a:gdLst>
                <a:gd name="connsiteX0" fmla="*/ 0 w 6205928"/>
                <a:gd name="connsiteY0" fmla="*/ 0 h 1559028"/>
                <a:gd name="connsiteX1" fmla="*/ 1798820 w 6205928"/>
                <a:gd name="connsiteY1" fmla="*/ 1558977 h 1559028"/>
                <a:gd name="connsiteX2" fmla="*/ 4092315 w 6205928"/>
                <a:gd name="connsiteY2" fmla="*/ 59961 h 1559028"/>
                <a:gd name="connsiteX3" fmla="*/ 6205928 w 6205928"/>
                <a:gd name="connsiteY3" fmla="*/ 1274164 h 155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5928" h="1559028">
                  <a:moveTo>
                    <a:pt x="0" y="0"/>
                  </a:moveTo>
                  <a:cubicBezTo>
                    <a:pt x="558384" y="774492"/>
                    <a:pt x="1116768" y="1548984"/>
                    <a:pt x="1798820" y="1558977"/>
                  </a:cubicBezTo>
                  <a:cubicBezTo>
                    <a:pt x="2480872" y="1568970"/>
                    <a:pt x="3357797" y="107430"/>
                    <a:pt x="4092315" y="59961"/>
                  </a:cubicBezTo>
                  <a:cubicBezTo>
                    <a:pt x="4826833" y="12492"/>
                    <a:pt x="5516380" y="643328"/>
                    <a:pt x="6205928" y="1274164"/>
                  </a:cubicBezTo>
                </a:path>
              </a:pathLst>
            </a:custGeom>
            <a:noFill/>
            <a:ln w="50800" cap="rnd" cmpd="dbl">
              <a:solidFill>
                <a:srgbClr val="E55807">
                  <a:alpha val="99000"/>
                </a:srgbClr>
              </a:solidFill>
              <a:round/>
              <a:headEnd type="none"/>
              <a:tailEnd type="none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12032"/>
                        <a:gd name="connsiteY0" fmla="*/ 0 h 825322"/>
                        <a:gd name="connsiteX1" fmla="*/ 2119429 w 7312032"/>
                        <a:gd name="connsiteY1" fmla="*/ 825295 h 825322"/>
                        <a:gd name="connsiteX2" fmla="*/ 4821702 w 7312032"/>
                        <a:gd name="connsiteY2" fmla="*/ 31742 h 825322"/>
                        <a:gd name="connsiteX3" fmla="*/ 7312032 w 7312032"/>
                        <a:gd name="connsiteY3" fmla="*/ 674520 h 825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12032" h="825322" extrusionOk="0">
                          <a:moveTo>
                            <a:pt x="0" y="0"/>
                          </a:moveTo>
                          <a:cubicBezTo>
                            <a:pt x="607215" y="378735"/>
                            <a:pt x="1260192" y="840879"/>
                            <a:pt x="2119429" y="825295"/>
                          </a:cubicBezTo>
                          <a:cubicBezTo>
                            <a:pt x="2964256" y="839261"/>
                            <a:pt x="3813415" y="61413"/>
                            <a:pt x="4821702" y="31742"/>
                          </a:cubicBezTo>
                          <a:cubicBezTo>
                            <a:pt x="5665026" y="28205"/>
                            <a:pt x="6469830" y="505019"/>
                            <a:pt x="7312032" y="67452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F348115-7DDD-38C8-A6AB-03B3ABE4E9D1}"/>
                </a:ext>
              </a:extLst>
            </p:cNvPr>
            <p:cNvSpPr/>
            <p:nvPr/>
          </p:nvSpPr>
          <p:spPr>
            <a:xfrm>
              <a:off x="3321528" y="4407816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DCA314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E23F118-87B2-9208-D918-6DD26DAA84A0}"/>
                </a:ext>
              </a:extLst>
            </p:cNvPr>
            <p:cNvSpPr/>
            <p:nvPr/>
          </p:nvSpPr>
          <p:spPr>
            <a:xfrm>
              <a:off x="1744317" y="356890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FF000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88A261C-03AE-F5E4-1C80-0FBCD8CBBC72}"/>
                </a:ext>
              </a:extLst>
            </p:cNvPr>
            <p:cNvSpPr/>
            <p:nvPr/>
          </p:nvSpPr>
          <p:spPr>
            <a:xfrm>
              <a:off x="5582791" y="4109108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00B05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A3991E1-D12C-6C85-E132-52E48F26A2D1}"/>
                </a:ext>
              </a:extLst>
            </p:cNvPr>
            <p:cNvSpPr/>
            <p:nvPr/>
          </p:nvSpPr>
          <p:spPr>
            <a:xfrm>
              <a:off x="7464066" y="361787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accent4">
                  <a:lumMod val="60000"/>
                  <a:lumOff val="4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E0466E8-9756-08B7-2541-ACE62F453CEF}"/>
                </a:ext>
              </a:extLst>
            </p:cNvPr>
            <p:cNvSpPr/>
            <p:nvPr/>
          </p:nvSpPr>
          <p:spPr>
            <a:xfrm>
              <a:off x="10007395" y="4338709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bg2">
                  <a:lumMod val="5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144B45FF-14D4-9F34-8A6F-AC064AFD1044}"/>
                </a:ext>
              </a:extLst>
            </p:cNvPr>
            <p:cNvGrpSpPr/>
            <p:nvPr/>
          </p:nvGrpSpPr>
          <p:grpSpPr>
            <a:xfrm>
              <a:off x="9751359" y="4023012"/>
              <a:ext cx="273035" cy="273035"/>
              <a:chOff x="4178287" y="3049587"/>
              <a:chExt cx="273035" cy="273035"/>
            </a:xfrm>
          </p:grpSpPr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AFAA65BA-9D25-AEC8-791B-7A85BDEB9F50}"/>
                  </a:ext>
                </a:extLst>
              </p:cNvPr>
              <p:cNvSpPr/>
              <p:nvPr/>
            </p:nvSpPr>
            <p:spPr>
              <a:xfrm>
                <a:off x="4208697" y="3080236"/>
                <a:ext cx="210312" cy="192024"/>
              </a:xfrm>
              <a:prstGeom prst="flowChartConnector">
                <a:avLst/>
              </a:prstGeom>
              <a:solidFill>
                <a:srgbClr val="FFFFFF"/>
              </a:solidFill>
              <a:ln cap="sq" cmpd="sng">
                <a:solidFill>
                  <a:schemeClr val="tx1">
                    <a:alpha val="59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38100" dist="38100" dir="5400000" sx="95000" sy="95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5" name="Graphic 104" descr="Soccer ball with solid fill">
                <a:extLst>
                  <a:ext uri="{FF2B5EF4-FFF2-40B4-BE49-F238E27FC236}">
                    <a16:creationId xmlns:a16="http://schemas.microsoft.com/office/drawing/2014/main" id="{A0E1BD12-22ED-2657-4E8E-B0AE50EF4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178287" y="3049587"/>
                <a:ext cx="273035" cy="273035"/>
              </a:xfrm>
              <a:prstGeom prst="rect">
                <a:avLst/>
              </a:prstGeom>
            </p:spPr>
          </p:pic>
        </p:grpSp>
      </p:grpSp>
      <p:sp>
        <p:nvSpPr>
          <p:cNvPr id="106" name="Arc 15">
            <a:extLst>
              <a:ext uri="{FF2B5EF4-FFF2-40B4-BE49-F238E27FC236}">
                <a16:creationId xmlns:a16="http://schemas.microsoft.com/office/drawing/2014/main" id="{1B79A708-3951-8F70-6FB4-9BD0DFAAEFB3}"/>
              </a:ext>
            </a:extLst>
          </p:cNvPr>
          <p:cNvSpPr/>
          <p:nvPr/>
        </p:nvSpPr>
        <p:spPr>
          <a:xfrm rot="4541561">
            <a:off x="10798415" y="-2854684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c 107">
            <a:extLst>
              <a:ext uri="{FF2B5EF4-FFF2-40B4-BE49-F238E27FC236}">
                <a16:creationId xmlns:a16="http://schemas.microsoft.com/office/drawing/2014/main" id="{73EE15D6-6802-CE12-A0EC-BC6D5E532DEE}"/>
              </a:ext>
            </a:extLst>
          </p:cNvPr>
          <p:cNvSpPr/>
          <p:nvPr/>
        </p:nvSpPr>
        <p:spPr>
          <a:xfrm rot="21088632">
            <a:off x="10631146" y="10410547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c 108">
            <a:extLst>
              <a:ext uri="{FF2B5EF4-FFF2-40B4-BE49-F238E27FC236}">
                <a16:creationId xmlns:a16="http://schemas.microsoft.com/office/drawing/2014/main" id="{5566E505-BC13-B5AB-2550-49844EE72B16}"/>
              </a:ext>
            </a:extLst>
          </p:cNvPr>
          <p:cNvSpPr/>
          <p:nvPr/>
        </p:nvSpPr>
        <p:spPr>
          <a:xfrm rot="8520643">
            <a:off x="3402408" y="10791920"/>
            <a:ext cx="422035" cy="422065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112" descr="A picture containing clipart, animated cartoon, cartoon, graphics&#10;&#10;Description automatically generated">
            <a:extLst>
              <a:ext uri="{FF2B5EF4-FFF2-40B4-BE49-F238E27FC236}">
                <a16:creationId xmlns:a16="http://schemas.microsoft.com/office/drawing/2014/main" id="{8CE921FE-4455-FD5B-41A9-C48E214EB27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20" y="8157821"/>
            <a:ext cx="364620" cy="364620"/>
          </a:xfrm>
          <a:prstGeom prst="rect">
            <a:avLst/>
          </a:prstGeom>
        </p:spPr>
      </p:pic>
      <p:pic>
        <p:nvPicPr>
          <p:cNvPr id="114" name="Picture 113" descr="A picture containing graphics, circle, symbol, screenshot&#10;&#10;Description automatically generated">
            <a:extLst>
              <a:ext uri="{FF2B5EF4-FFF2-40B4-BE49-F238E27FC236}">
                <a16:creationId xmlns:a16="http://schemas.microsoft.com/office/drawing/2014/main" id="{15F342B1-1159-88FA-6E69-8CE4614B0EE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055" y="1880869"/>
            <a:ext cx="985873" cy="985873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F1973456-E0C8-89B5-4C44-B6517CB4D7FD}"/>
              </a:ext>
            </a:extLst>
          </p:cNvPr>
          <p:cNvSpPr txBox="1"/>
          <p:nvPr/>
        </p:nvSpPr>
        <p:spPr>
          <a:xfrm>
            <a:off x="-300715" y="-1194912"/>
            <a:ext cx="316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4400" dirty="0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endParaRPr lang="en-US" sz="4400" dirty="0">
              <a:solidFill>
                <a:srgbClr val="DCA3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940C5A5-5C80-291E-51FB-CD175D7F0051}"/>
              </a:ext>
            </a:extLst>
          </p:cNvPr>
          <p:cNvGrpSpPr/>
          <p:nvPr/>
        </p:nvGrpSpPr>
        <p:grpSpPr>
          <a:xfrm>
            <a:off x="9184518" y="7420086"/>
            <a:ext cx="2332253" cy="1272567"/>
            <a:chOff x="6537090" y="1284505"/>
            <a:chExt cx="2111610" cy="1272567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91D2C43-8243-4A04-737A-FE68F2A14306}"/>
                </a:ext>
              </a:extLst>
            </p:cNvPr>
            <p:cNvSpPr txBox="1"/>
            <p:nvPr/>
          </p:nvSpPr>
          <p:spPr>
            <a:xfrm>
              <a:off x="6537090" y="1284505"/>
              <a:ext cx="1380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Thủy</a:t>
              </a:r>
              <a:endPara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42FDA16-432B-0535-59E9-0DBBFFD2EE0C}"/>
                </a:ext>
              </a:extLst>
            </p:cNvPr>
            <p:cNvSpPr txBox="1"/>
            <p:nvPr/>
          </p:nvSpPr>
          <p:spPr>
            <a:xfrm>
              <a:off x="6772275" y="1633742"/>
              <a:ext cx="18764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Nga My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Thúy</a:t>
              </a:r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Yên</a:t>
              </a:r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Môn</a:t>
              </a:r>
              <a:endPara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5" name="Picture 124" descr="A blue and black water drop&#10;&#10;Description automatically generated with medium confidence">
            <a:extLst>
              <a:ext uri="{FF2B5EF4-FFF2-40B4-BE49-F238E27FC236}">
                <a16:creationId xmlns:a16="http://schemas.microsoft.com/office/drawing/2014/main" id="{ECA047F7-8981-8229-BA14-C3290840DFD6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33" y="2625465"/>
            <a:ext cx="640058" cy="640058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200E383-0F59-34AB-365A-C79B7DDEBA4F}"/>
              </a:ext>
            </a:extLst>
          </p:cNvPr>
          <p:cNvGrpSpPr/>
          <p:nvPr/>
        </p:nvGrpSpPr>
        <p:grpSpPr>
          <a:xfrm>
            <a:off x="2036631" y="8123397"/>
            <a:ext cx="2467351" cy="1262244"/>
            <a:chOff x="2626335" y="4682810"/>
            <a:chExt cx="2467351" cy="126224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FF53532-CD04-5D10-09C3-57061905A1AE}"/>
                </a:ext>
              </a:extLst>
            </p:cNvPr>
            <p:cNvSpPr txBox="1"/>
            <p:nvPr/>
          </p:nvSpPr>
          <p:spPr>
            <a:xfrm>
              <a:off x="2626335" y="4682810"/>
              <a:ext cx="1505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 err="1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dirty="0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Hoả</a:t>
              </a:r>
              <a:endParaRPr lang="en-US" dirty="0">
                <a:solidFill>
                  <a:srgbClr val="FF98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EE9A0BB-D287-416D-3683-C7632062B3A8}"/>
                </a:ext>
              </a:extLst>
            </p:cNvPr>
            <p:cNvSpPr txBox="1"/>
            <p:nvPr/>
          </p:nvSpPr>
          <p:spPr>
            <a:xfrm>
              <a:off x="2828196" y="5021724"/>
              <a:ext cx="22654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Cái</a:t>
              </a:r>
              <a:r>
                <a:rPr lang="en-US" dirty="0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Bang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Thiên</a:t>
              </a:r>
              <a:r>
                <a:rPr lang="en-US" dirty="0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Nhẫn</a:t>
              </a:r>
              <a:r>
                <a:rPr lang="en-US" dirty="0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Giáo</a:t>
              </a:r>
              <a:endParaRPr lang="en-US" dirty="0">
                <a:solidFill>
                  <a:srgbClr val="FF98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9" name="Picture 128" descr="A picture containing clipart, graphics, cartoon, creativity&#10;&#10;Description automatically generated">
            <a:extLst>
              <a:ext uri="{FF2B5EF4-FFF2-40B4-BE49-F238E27FC236}">
                <a16:creationId xmlns:a16="http://schemas.microsoft.com/office/drawing/2014/main" id="{DC698CED-2577-DA82-BCFB-3B51E7F7376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059" y="5343444"/>
            <a:ext cx="867165" cy="867165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01BE370E-FB4C-F37D-996F-FD8BC8E27F4B}"/>
              </a:ext>
            </a:extLst>
          </p:cNvPr>
          <p:cNvSpPr txBox="1"/>
          <p:nvPr/>
        </p:nvSpPr>
        <p:spPr>
          <a:xfrm>
            <a:off x="-2074362" y="1870405"/>
            <a:ext cx="138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Thổ</a:t>
            </a:r>
            <a:endParaRPr 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308314D-9412-E1B7-3A0B-539377E8A2A9}"/>
              </a:ext>
            </a:extLst>
          </p:cNvPr>
          <p:cNvSpPr txBox="1"/>
          <p:nvPr/>
        </p:nvSpPr>
        <p:spPr>
          <a:xfrm>
            <a:off x="-1889220" y="2209319"/>
            <a:ext cx="207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Lôn</a:t>
            </a:r>
            <a:endParaRPr 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Võ </a:t>
            </a:r>
            <a:r>
              <a:rPr lang="en-U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endParaRPr 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2" name="Picture 131" descr="A picture containing cartoon, clipart, creativity&#10;&#10;Description automatically generated">
            <a:extLst>
              <a:ext uri="{FF2B5EF4-FFF2-40B4-BE49-F238E27FC236}">
                <a16:creationId xmlns:a16="http://schemas.microsoft.com/office/drawing/2014/main" id="{35D981FA-1D11-57F3-9CA8-473E57FC045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92" y="2724256"/>
            <a:ext cx="661817" cy="683645"/>
          </a:xfrm>
          <a:prstGeom prst="rect">
            <a:avLst/>
          </a:prstGeom>
        </p:spPr>
      </p:pic>
      <p:pic>
        <p:nvPicPr>
          <p:cNvPr id="134" name="Picture 133" descr="A cartoon of a person with light bulbs above his head&#10;&#10;Description automatically generated with medium confidence">
            <a:extLst>
              <a:ext uri="{FF2B5EF4-FFF2-40B4-BE49-F238E27FC236}">
                <a16:creationId xmlns:a16="http://schemas.microsoft.com/office/drawing/2014/main" id="{39BAC106-62BD-D915-41C8-01375456987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437" y="-663987"/>
            <a:ext cx="470082" cy="470082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3E8FF74-82A8-005F-E081-246F92F36B51}"/>
              </a:ext>
            </a:extLst>
          </p:cNvPr>
          <p:cNvGrpSpPr/>
          <p:nvPr/>
        </p:nvGrpSpPr>
        <p:grpSpPr>
          <a:xfrm>
            <a:off x="5411729" y="-1325749"/>
            <a:ext cx="2043775" cy="997252"/>
            <a:chOff x="5233369" y="678500"/>
            <a:chExt cx="2043775" cy="99725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44BA1E4-84F4-BFF1-7527-2BB1A415DFD8}"/>
                </a:ext>
              </a:extLst>
            </p:cNvPr>
            <p:cNvSpPr txBox="1"/>
            <p:nvPr/>
          </p:nvSpPr>
          <p:spPr>
            <a:xfrm>
              <a:off x="5233369" y="678500"/>
              <a:ext cx="1380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 err="1">
                  <a:solidFill>
                    <a:srgbClr val="AFB0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dirty="0">
                  <a:solidFill>
                    <a:srgbClr val="AFB0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Kim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BFD7F4-1D9E-B5E9-7DBB-9CC92D6B942E}"/>
                </a:ext>
              </a:extLst>
            </p:cNvPr>
            <p:cNvSpPr txBox="1"/>
            <p:nvPr/>
          </p:nvSpPr>
          <p:spPr>
            <a:xfrm>
              <a:off x="5400719" y="1029421"/>
              <a:ext cx="1876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AFB0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Thiếu</a:t>
              </a:r>
              <a:r>
                <a:rPr lang="en-US" dirty="0">
                  <a:solidFill>
                    <a:srgbClr val="AFB0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Lâm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AFB0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Thiên</a:t>
              </a:r>
              <a:r>
                <a:rPr lang="en-US" dirty="0">
                  <a:solidFill>
                    <a:srgbClr val="AFB0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AFB0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Vương</a:t>
              </a:r>
              <a:endParaRPr lang="en-US" dirty="0">
                <a:solidFill>
                  <a:srgbClr val="AFB0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D3E5486-CB76-2091-B32A-C65A2F43A04B}"/>
              </a:ext>
            </a:extLst>
          </p:cNvPr>
          <p:cNvGrpSpPr/>
          <p:nvPr/>
        </p:nvGrpSpPr>
        <p:grpSpPr>
          <a:xfrm>
            <a:off x="12512727" y="2060278"/>
            <a:ext cx="2461259" cy="1272567"/>
            <a:chOff x="7679215" y="2009126"/>
            <a:chExt cx="2111609" cy="1272567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13C4391-267C-8149-DC10-201BC42C318D}"/>
                </a:ext>
              </a:extLst>
            </p:cNvPr>
            <p:cNvSpPr txBox="1"/>
            <p:nvPr/>
          </p:nvSpPr>
          <p:spPr>
            <a:xfrm>
              <a:off x="7679215" y="2009126"/>
              <a:ext cx="1380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 err="1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dirty="0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Mộc</a:t>
              </a:r>
              <a:endParaRPr lang="en-US" dirty="0">
                <a:solidFill>
                  <a:srgbClr val="66FF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62DB7AC-38F4-962B-70D8-25F13C89EDCF}"/>
                </a:ext>
              </a:extLst>
            </p:cNvPr>
            <p:cNvSpPr txBox="1"/>
            <p:nvPr/>
          </p:nvSpPr>
          <p:spPr>
            <a:xfrm>
              <a:off x="7914399" y="2358363"/>
              <a:ext cx="18764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Ngũ</a:t>
              </a:r>
              <a:r>
                <a:rPr lang="en-US" dirty="0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Độc</a:t>
              </a:r>
              <a:r>
                <a:rPr lang="en-US" dirty="0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Giáo</a:t>
              </a:r>
              <a:endParaRPr lang="en-US" dirty="0">
                <a:solidFill>
                  <a:srgbClr val="66FF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Đường</a:t>
              </a:r>
              <a:r>
                <a:rPr lang="en-US" dirty="0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Môn</a:t>
              </a:r>
              <a:endParaRPr lang="en-US" dirty="0">
                <a:solidFill>
                  <a:srgbClr val="66FF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DF673028-5A02-5484-CB8F-41122253F718}"/>
              </a:ext>
            </a:extLst>
          </p:cNvPr>
          <p:cNvSpPr/>
          <p:nvPr/>
        </p:nvSpPr>
        <p:spPr>
          <a:xfrm>
            <a:off x="4081783" y="2409515"/>
            <a:ext cx="1497295" cy="1847270"/>
          </a:xfrm>
          <a:prstGeom prst="roundRect">
            <a:avLst>
              <a:gd name="adj" fmla="val 16080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152400" dist="825500" dir="5400000" sx="85000" sy="85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 Rounded MT Bold" panose="020F0704030504030204" pitchFamily="34" charset="0"/>
            </a:endParaRPr>
          </a:p>
        </p:txBody>
      </p:sp>
      <p:pic>
        <p:nvPicPr>
          <p:cNvPr id="161" name="Picture 160">
            <a:extLst>
              <a:ext uri="{FF2B5EF4-FFF2-40B4-BE49-F238E27FC236}">
                <a16:creationId xmlns:a16="http://schemas.microsoft.com/office/drawing/2014/main" id="{B8D9DCA5-CE79-14DE-9C1F-FA6245BA57BF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54" y="2732871"/>
            <a:ext cx="1303425" cy="1303422"/>
          </a:xfrm>
          <a:prstGeom prst="rect">
            <a:avLst/>
          </a:prstGeom>
        </p:spPr>
      </p:pic>
      <p:pic>
        <p:nvPicPr>
          <p:cNvPr id="181" name="Picture 180" descr="A picture containing clipart, circle, cartoon, art&#10;&#10;Description automatically generated">
            <a:extLst>
              <a:ext uri="{FF2B5EF4-FFF2-40B4-BE49-F238E27FC236}">
                <a16:creationId xmlns:a16="http://schemas.microsoft.com/office/drawing/2014/main" id="{DC34862C-F0D1-9B18-F913-2A5B9AFAF4A0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205" y="3962587"/>
            <a:ext cx="226692" cy="226692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0774D6B1-95BA-65B2-C449-85441466E7E5}"/>
              </a:ext>
            </a:extLst>
          </p:cNvPr>
          <p:cNvSpPr txBox="1"/>
          <p:nvPr/>
        </p:nvSpPr>
        <p:spPr>
          <a:xfrm>
            <a:off x="7397002" y="3900308"/>
            <a:ext cx="1735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CB37"/>
                </a:solidFill>
                <a:effectLst>
                  <a:outerShdw blurRad="190500" dist="12700" dir="6600000" sx="99000" sy="99000" algn="t" rotWithShape="0">
                    <a:srgbClr val="F19D19"/>
                  </a:outerShdw>
                </a:effectLst>
              </a:rPr>
              <a:t>Đầu</a:t>
            </a:r>
            <a:r>
              <a:rPr lang="en-US" sz="1600" dirty="0">
                <a:solidFill>
                  <a:srgbClr val="FFCB37"/>
                </a:solidFill>
                <a:effectLst>
                  <a:outerShdw blurRad="190500" dist="12700" dir="6600000" sx="99000" sy="99000" algn="t" rotWithShape="0">
                    <a:srgbClr val="F19D19"/>
                  </a:outerShdw>
                </a:effectLst>
              </a:rPr>
              <a:t> </a:t>
            </a:r>
            <a:r>
              <a:rPr lang="en-US" sz="1600" dirty="0" err="1">
                <a:solidFill>
                  <a:srgbClr val="FFCB37"/>
                </a:solidFill>
                <a:effectLst>
                  <a:outerShdw blurRad="190500" dist="12700" dir="6600000" sx="99000" sy="99000" algn="t" rotWithShape="0">
                    <a:srgbClr val="F19D19"/>
                  </a:outerShdw>
                </a:effectLst>
              </a:rPr>
              <a:t>Lĩnh</a:t>
            </a:r>
            <a:endParaRPr lang="en-US" sz="1600" dirty="0">
              <a:solidFill>
                <a:srgbClr val="FFCB37"/>
              </a:solidFill>
              <a:effectLst>
                <a:outerShdw blurRad="190500" dist="12700" dir="6600000" sx="99000" sy="99000" algn="t" rotWithShape="0">
                  <a:srgbClr val="F19D19"/>
                </a:outerShdw>
              </a:effectLst>
            </a:endParaRPr>
          </a:p>
        </p:txBody>
      </p:sp>
      <p:pic>
        <p:nvPicPr>
          <p:cNvPr id="193" name="Picture 192" descr="A blue and black crown&#10;&#10;Description automatically generated with low confidence">
            <a:extLst>
              <a:ext uri="{FF2B5EF4-FFF2-40B4-BE49-F238E27FC236}">
                <a16:creationId xmlns:a16="http://schemas.microsoft.com/office/drawing/2014/main" id="{A9CD6767-971C-E7BA-7DAC-DF5467A0D60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195" y="2632580"/>
            <a:ext cx="223070" cy="223070"/>
          </a:xfrm>
          <a:prstGeom prst="rect">
            <a:avLst/>
          </a:prstGeom>
        </p:spPr>
      </p:pic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D904D2A-7419-56F4-6231-72A247F71911}"/>
              </a:ext>
            </a:extLst>
          </p:cNvPr>
          <p:cNvGrpSpPr/>
          <p:nvPr/>
        </p:nvGrpSpPr>
        <p:grpSpPr>
          <a:xfrm flipH="1">
            <a:off x="8544983" y="3092415"/>
            <a:ext cx="1354112" cy="280863"/>
            <a:chOff x="2767515" y="1745964"/>
            <a:chExt cx="1354112" cy="280863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C59E24D-6BE8-46D1-A28F-F34106562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7515" y="1752912"/>
              <a:ext cx="1203974" cy="0"/>
            </a:xfrm>
            <a:prstGeom prst="line">
              <a:avLst/>
            </a:prstGeom>
            <a:solidFill>
              <a:srgbClr val="1C001C"/>
            </a:solidFill>
            <a:ln w="19050">
              <a:gradFill>
                <a:gsLst>
                  <a:gs pos="0">
                    <a:schemeClr val="accent6"/>
                  </a:gs>
                  <a:gs pos="100000">
                    <a:schemeClr val="accent6"/>
                  </a:gs>
                </a:gsLst>
                <a:lin ang="5400000" scaled="0"/>
              </a:gradFill>
            </a:ln>
            <a:effectLst>
              <a:outerShdw blurRad="152400" dist="825500" dir="5400000" sx="85000" sy="85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B14E0BB-3FB6-41A9-70AB-01987E787FC5}"/>
                </a:ext>
              </a:extLst>
            </p:cNvPr>
            <p:cNvCxnSpPr>
              <a:cxnSpLocks/>
              <a:stCxn id="197" idx="3"/>
            </p:cNvCxnSpPr>
            <p:nvPr/>
          </p:nvCxnSpPr>
          <p:spPr>
            <a:xfrm flipH="1" flipV="1">
              <a:off x="3965139" y="1745964"/>
              <a:ext cx="156488" cy="280863"/>
            </a:xfrm>
            <a:prstGeom prst="line">
              <a:avLst/>
            </a:prstGeom>
            <a:solidFill>
              <a:srgbClr val="1C001C"/>
            </a:solidFill>
            <a:ln w="19050">
              <a:gradFill>
                <a:gsLst>
                  <a:gs pos="0">
                    <a:schemeClr val="accent6"/>
                  </a:gs>
                  <a:gs pos="100000">
                    <a:schemeClr val="accent6"/>
                  </a:gs>
                </a:gsLst>
                <a:lin ang="5400000" scaled="0"/>
              </a:gradFill>
            </a:ln>
            <a:effectLst>
              <a:outerShdw blurRad="152400" dist="825500" dir="5400000" sx="85000" sy="85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932F05C-008F-7F9D-66FE-0145621125C0}"/>
              </a:ext>
            </a:extLst>
          </p:cNvPr>
          <p:cNvGrpSpPr/>
          <p:nvPr/>
        </p:nvGrpSpPr>
        <p:grpSpPr>
          <a:xfrm>
            <a:off x="2686222" y="3172385"/>
            <a:ext cx="1407845" cy="256769"/>
            <a:chOff x="2693677" y="1896635"/>
            <a:chExt cx="1407845" cy="256769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C56F475-1F20-045F-F6B7-0C0E8AEA4D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92889" y="1896635"/>
              <a:ext cx="208633" cy="256769"/>
            </a:xfrm>
            <a:prstGeom prst="line">
              <a:avLst/>
            </a:prstGeom>
            <a:solidFill>
              <a:srgbClr val="1C001C"/>
            </a:solidFill>
            <a:ln w="19050">
              <a:gradFill>
                <a:gsLst>
                  <a:gs pos="0">
                    <a:schemeClr val="accent6"/>
                  </a:gs>
                  <a:gs pos="100000">
                    <a:schemeClr val="accent6"/>
                  </a:gs>
                </a:gsLst>
                <a:lin ang="5400000" scaled="0"/>
              </a:gradFill>
            </a:ln>
            <a:effectLst>
              <a:outerShdw blurRad="152400" dist="825500" dir="5400000" sx="85000" sy="85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D0D7F05-8924-FDC4-9D5C-176042344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3677" y="1896635"/>
              <a:ext cx="1203974" cy="0"/>
            </a:xfrm>
            <a:prstGeom prst="line">
              <a:avLst/>
            </a:prstGeom>
            <a:solidFill>
              <a:srgbClr val="1C001C"/>
            </a:solidFill>
            <a:ln w="19050">
              <a:gradFill>
                <a:gsLst>
                  <a:gs pos="0">
                    <a:schemeClr val="accent6"/>
                  </a:gs>
                  <a:gs pos="100000">
                    <a:schemeClr val="accent6"/>
                  </a:gs>
                </a:gsLst>
                <a:lin ang="5400000" scaled="0"/>
              </a:gradFill>
            </a:ln>
            <a:effectLst>
              <a:outerShdw blurRad="152400" dist="825500" dir="5400000" sx="85000" sy="85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EB892111-34BB-9744-9D3E-D9FD58968541}"/>
              </a:ext>
            </a:extLst>
          </p:cNvPr>
          <p:cNvSpPr txBox="1"/>
          <p:nvPr/>
        </p:nvSpPr>
        <p:spPr>
          <a:xfrm>
            <a:off x="2658244" y="2841442"/>
            <a:ext cx="1735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effectLst>
                  <a:outerShdw blurRad="190500" dist="12700" dir="6600000" sx="99000" sy="99000" algn="t" rotWithShape="0">
                    <a:srgbClr val="00B0F0"/>
                  </a:outerShdw>
                </a:effectLst>
              </a:rPr>
              <a:t>ATK = level x 3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5ACDB02-AD45-B3DA-B8F3-659F61D5B71D}"/>
              </a:ext>
            </a:extLst>
          </p:cNvPr>
          <p:cNvSpPr txBox="1"/>
          <p:nvPr/>
        </p:nvSpPr>
        <p:spPr>
          <a:xfrm>
            <a:off x="8695121" y="2760005"/>
            <a:ext cx="1735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B37"/>
                </a:solidFill>
                <a:effectLst>
                  <a:outerShdw blurRad="190500" dist="12700" dir="6600000" sx="99000" sy="99000" algn="t" rotWithShape="0">
                    <a:srgbClr val="F19D19"/>
                  </a:outerShdw>
                </a:effectLst>
              </a:rPr>
              <a:t>ATK = Level x 7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1D8D560-F48D-5751-DE17-B8533489258C}"/>
              </a:ext>
            </a:extLst>
          </p:cNvPr>
          <p:cNvGrpSpPr/>
          <p:nvPr/>
        </p:nvGrpSpPr>
        <p:grpSpPr>
          <a:xfrm>
            <a:off x="1413049" y="2028019"/>
            <a:ext cx="3411175" cy="409491"/>
            <a:chOff x="7061404" y="4614296"/>
            <a:chExt cx="4152273" cy="408410"/>
          </a:xfrm>
        </p:grpSpPr>
        <p:sp>
          <p:nvSpPr>
            <p:cNvPr id="214" name="Rounded Rectangle 5">
              <a:extLst>
                <a:ext uri="{FF2B5EF4-FFF2-40B4-BE49-F238E27FC236}">
                  <a16:creationId xmlns:a16="http://schemas.microsoft.com/office/drawing/2014/main" id="{B719D155-52C7-5FD2-A7A7-5CEB41AD75F8}"/>
                </a:ext>
              </a:extLst>
            </p:cNvPr>
            <p:cNvSpPr/>
            <p:nvPr/>
          </p:nvSpPr>
          <p:spPr>
            <a:xfrm>
              <a:off x="8226703" y="4662667"/>
              <a:ext cx="1821676" cy="360039"/>
            </a:xfrm>
            <a:prstGeom prst="roundRect">
              <a:avLst>
                <a:gd name="adj" fmla="val 50000"/>
              </a:avLst>
            </a:prstGeom>
            <a:solidFill>
              <a:srgbClr val="1C001C"/>
            </a:solidFill>
            <a:ln w="19050">
              <a:gradFill>
                <a:gsLst>
                  <a:gs pos="0">
                    <a:schemeClr val="accent6"/>
                  </a:gs>
                  <a:gs pos="100000">
                    <a:schemeClr val="accent6"/>
                  </a:gs>
                </a:gsLst>
                <a:lin ang="5400000" scaled="0"/>
              </a:gradFill>
            </a:ln>
            <a:effectLst>
              <a:outerShdw blurRad="647700" dist="139700" dir="3000000" sx="38000" sy="38000" algn="t" rotWithShape="0">
                <a:schemeClr val="tx1">
                  <a:alpha val="64000"/>
                </a:scheme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7EEDB17-7491-74E1-2749-BB801E57600E}"/>
                </a:ext>
              </a:extLst>
            </p:cNvPr>
            <p:cNvSpPr txBox="1"/>
            <p:nvPr/>
          </p:nvSpPr>
          <p:spPr>
            <a:xfrm>
              <a:off x="7061404" y="4614296"/>
              <a:ext cx="41522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3500">
                  <a:gradFill flip="none" rotWithShape="1">
                    <a:gsLst>
                      <a:gs pos="100000">
                        <a:srgbClr val="471628"/>
                      </a:gs>
                      <a:gs pos="66000">
                        <a:srgbClr val="BC8417"/>
                      </a:gs>
                      <a:gs pos="0">
                        <a:srgbClr val="FFC30D"/>
                      </a:gs>
                    </a:gsLst>
                    <a:lin ang="5400000" scaled="1"/>
                    <a:tileRect/>
                  </a:gradFill>
                  <a:effectLst>
                    <a:outerShdw blurRad="279400" dist="88900" dir="4500000" sx="102000" sy="102000" algn="ctr" rotWithShape="0">
                      <a:schemeClr val="accent6">
                        <a:lumMod val="50000"/>
                        <a:alpha val="93000"/>
                      </a:schemeClr>
                    </a:outerShdw>
                  </a:effectLst>
                  <a:latin typeface="Arial Rounded MT Bold" panose="020F0704030504030204" pitchFamily="34" charset="0"/>
                </a:defRPr>
              </a:lvl1pPr>
            </a:lstStyle>
            <a:p>
              <a:r>
                <a:rPr lang="en-US" sz="1600" dirty="0">
                  <a:solidFill>
                    <a:srgbClr val="00B0F0"/>
                  </a:solidFill>
                  <a:effectLst>
                    <a:outerShdw blurRad="190500" dist="12700" dir="6600000" sx="99000" sy="99000" algn="t" rotWithShape="0">
                      <a:srgbClr val="00B0F0"/>
                    </a:outerShdw>
                  </a:effectLst>
                  <a:latin typeface="+mn-lt"/>
                </a:rPr>
                <a:t>Thông</a:t>
              </a:r>
              <a:r>
                <a:rPr lang="en-US" sz="2000" dirty="0">
                  <a:effectLst>
                    <a:outerShdw blurRad="203200" dir="3000000" sx="101000" sy="101000" algn="ctr" rotWithShape="0">
                      <a:schemeClr val="accent6">
                        <a:lumMod val="50000"/>
                        <a:alpha val="61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dirty="0" err="1">
                  <a:solidFill>
                    <a:srgbClr val="00B0F0"/>
                  </a:solidFill>
                  <a:effectLst>
                    <a:outerShdw blurRad="190500" dist="12700" dir="6600000" sx="99000" sy="99000" algn="t" rotWithShape="0">
                      <a:srgbClr val="00B0F0"/>
                    </a:outerShdw>
                  </a:effectLst>
                  <a:latin typeface="+mn-lt"/>
                </a:rPr>
                <a:t>Thường</a:t>
              </a:r>
              <a:endParaRPr lang="en-US" sz="1600" dirty="0">
                <a:solidFill>
                  <a:srgbClr val="00B0F0"/>
                </a:solidFill>
                <a:effectLst>
                  <a:outerShdw blurRad="190500" dist="12700" dir="6600000" sx="99000" sy="99000" algn="t" rotWithShape="0">
                    <a:srgbClr val="00B0F0"/>
                  </a:outerShdw>
                </a:effectLst>
                <a:latin typeface="+mn-lt"/>
              </a:endParaRP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B53FC85-D0DF-6F6C-19AA-A0C1EB21A390}"/>
              </a:ext>
            </a:extLst>
          </p:cNvPr>
          <p:cNvGrpSpPr/>
          <p:nvPr/>
        </p:nvGrpSpPr>
        <p:grpSpPr>
          <a:xfrm flipV="1">
            <a:off x="3865331" y="2256836"/>
            <a:ext cx="467355" cy="161844"/>
            <a:chOff x="7124415" y="4155575"/>
            <a:chExt cx="428338" cy="1618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B237C37-CBA6-8E82-72F7-59E7D29EBE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1035" y="4155575"/>
              <a:ext cx="71718" cy="161844"/>
            </a:xfrm>
            <a:prstGeom prst="line">
              <a:avLst/>
            </a:prstGeom>
            <a:solidFill>
              <a:srgbClr val="1C001C"/>
            </a:solidFill>
            <a:ln w="19050">
              <a:gradFill>
                <a:gsLst>
                  <a:gs pos="0">
                    <a:schemeClr val="accent6"/>
                  </a:gs>
                  <a:gs pos="100000">
                    <a:schemeClr val="accent6"/>
                  </a:gs>
                </a:gsLst>
                <a:lin ang="5400000" scaled="0"/>
              </a:gradFill>
            </a:ln>
            <a:effectLst>
              <a:outerShdw blurRad="152400" dist="825500" dir="5400000" sx="85000" sy="85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C2C9515E-4A1F-8D59-8E49-140FF4A893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4415" y="4314336"/>
              <a:ext cx="360984" cy="1"/>
            </a:xfrm>
            <a:prstGeom prst="line">
              <a:avLst/>
            </a:prstGeom>
            <a:solidFill>
              <a:srgbClr val="1C001C"/>
            </a:solidFill>
            <a:ln w="19050">
              <a:gradFill>
                <a:gsLst>
                  <a:gs pos="0">
                    <a:schemeClr val="accent6"/>
                  </a:gs>
                  <a:gs pos="100000">
                    <a:schemeClr val="accent6"/>
                  </a:gs>
                </a:gsLst>
                <a:lin ang="5400000" scaled="0"/>
              </a:gradFill>
            </a:ln>
            <a:effectLst>
              <a:outerShdw blurRad="152400" dist="825500" dir="5400000" sx="85000" sy="85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</p:grpSp>
      <p:pic>
        <p:nvPicPr>
          <p:cNvPr id="229" name="Picture 228" descr="A picture containing cartoon, clipart&#10;&#10;Description automatically generated">
            <a:extLst>
              <a:ext uri="{FF2B5EF4-FFF2-40B4-BE49-F238E27FC236}">
                <a16:creationId xmlns:a16="http://schemas.microsoft.com/office/drawing/2014/main" id="{838B662E-2971-C739-FA33-AFE1DF3F4519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36368" flipV="1">
            <a:off x="2229560" y="2401845"/>
            <a:ext cx="411204" cy="411204"/>
          </a:xfrm>
          <a:prstGeom prst="rect">
            <a:avLst/>
          </a:prstGeom>
        </p:spPr>
      </p:pic>
      <p:pic>
        <p:nvPicPr>
          <p:cNvPr id="231" name="Picture 230" descr="A white arrow with a red dot&#10;&#10;Description automatically generated with low confidence">
            <a:extLst>
              <a:ext uri="{FF2B5EF4-FFF2-40B4-BE49-F238E27FC236}">
                <a16:creationId xmlns:a16="http://schemas.microsoft.com/office/drawing/2014/main" id="{161DFB17-7F02-AF54-00C4-7ECE4CDEF93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1265" y="2768738"/>
            <a:ext cx="529019" cy="529019"/>
          </a:xfrm>
          <a:prstGeom prst="rect">
            <a:avLst/>
          </a:prstGeom>
        </p:spPr>
      </p:pic>
      <p:pic>
        <p:nvPicPr>
          <p:cNvPr id="242" name="Picture 241" descr="A heart with a sword&#10;&#10;Description automatically generated with low confidence">
            <a:extLst>
              <a:ext uri="{FF2B5EF4-FFF2-40B4-BE49-F238E27FC236}">
                <a16:creationId xmlns:a16="http://schemas.microsoft.com/office/drawing/2014/main" id="{2975CCBE-65EA-9E90-74C2-31981038665B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7080">
            <a:off x="7859279" y="3526822"/>
            <a:ext cx="268464" cy="268464"/>
          </a:xfrm>
          <a:prstGeom prst="rect">
            <a:avLst/>
          </a:prstGeom>
        </p:spPr>
      </p:pic>
      <p:pic>
        <p:nvPicPr>
          <p:cNvPr id="257" name="Picture 256" descr="A green squar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09E3B644-9305-BA31-FC24-FC12195C22F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52" y="3924266"/>
            <a:ext cx="290806" cy="290806"/>
          </a:xfrm>
          <a:prstGeom prst="rect">
            <a:avLst/>
          </a:pr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A036FD18-820F-B6F9-8878-2DBBA45873A3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473" y="244944"/>
            <a:ext cx="692053" cy="692053"/>
          </a:xfrm>
          <a:prstGeom prst="rect">
            <a:avLst/>
          </a:prstGeom>
          <a:effectLst/>
        </p:spPr>
      </p:pic>
      <p:pic>
        <p:nvPicPr>
          <p:cNvPr id="260" name="Picture 259" descr="A picture containing screenshot, line, rectangle, yellow&#10;&#10;Description automatically generated">
            <a:extLst>
              <a:ext uri="{FF2B5EF4-FFF2-40B4-BE49-F238E27FC236}">
                <a16:creationId xmlns:a16="http://schemas.microsoft.com/office/drawing/2014/main" id="{0A3AD75A-D894-8FF8-E7C9-B1855850579B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22" y="418951"/>
            <a:ext cx="872278" cy="8722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A9E491-CD46-2BC8-2AD2-B808CA03E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862" y="5380136"/>
            <a:ext cx="785955" cy="785955"/>
          </a:xfrm>
          <a:prstGeom prst="rect">
            <a:avLst/>
          </a:prstGeom>
          <a:effectLst>
            <a:outerShdw blurRad="190500" dist="508000" dir="5400000" sx="64000" sy="64000" algn="t" rotWithShape="0">
              <a:prstClr val="black">
                <a:alpha val="8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417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01AA23D0-D938-BA79-4458-AB310F91B6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70037" y="2783053"/>
            <a:ext cx="1362444" cy="2007997"/>
          </a:xfrm>
          <a:prstGeom prst="rect">
            <a:avLst/>
          </a:prstGeom>
        </p:spPr>
      </p:pic>
      <p:grpSp>
        <p:nvGrpSpPr>
          <p:cNvPr id="192" name="Group 191">
            <a:extLst>
              <a:ext uri="{FF2B5EF4-FFF2-40B4-BE49-F238E27FC236}">
                <a16:creationId xmlns:a16="http://schemas.microsoft.com/office/drawing/2014/main" id="{60DE362D-14A4-AE0E-3B31-35A5D96B5534}"/>
              </a:ext>
            </a:extLst>
          </p:cNvPr>
          <p:cNvGrpSpPr/>
          <p:nvPr/>
        </p:nvGrpSpPr>
        <p:grpSpPr>
          <a:xfrm flipH="1">
            <a:off x="6267551" y="4706435"/>
            <a:ext cx="1025805" cy="535690"/>
            <a:chOff x="5241746" y="4709248"/>
            <a:chExt cx="1025805" cy="535690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1FDA928F-4AC7-F35E-99B9-21020F708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0373" y="4709248"/>
              <a:ext cx="417178" cy="535690"/>
            </a:xfrm>
            <a:prstGeom prst="line">
              <a:avLst/>
            </a:prstGeom>
            <a:solidFill>
              <a:srgbClr val="1C001C"/>
            </a:solidFill>
            <a:ln w="19050" cap="sq">
              <a:gradFill>
                <a:gsLst>
                  <a:gs pos="0">
                    <a:schemeClr val="accent6"/>
                  </a:gs>
                  <a:gs pos="100000">
                    <a:schemeClr val="accent6"/>
                  </a:gs>
                </a:gsLst>
                <a:lin ang="5400000" scaled="0"/>
              </a:gradFill>
              <a:prstDash val="sysDash"/>
            </a:ln>
            <a:effectLst>
              <a:outerShdw blurRad="152400" dist="825500" dir="5400000" sx="85000" sy="85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91E025C-218B-9FCF-9C61-EBDB47509257}"/>
                </a:ext>
              </a:extLst>
            </p:cNvPr>
            <p:cNvCxnSpPr/>
            <p:nvPr/>
          </p:nvCxnSpPr>
          <p:spPr>
            <a:xfrm flipH="1">
              <a:off x="5241746" y="5244938"/>
              <a:ext cx="613389" cy="0"/>
            </a:xfrm>
            <a:prstGeom prst="line">
              <a:avLst/>
            </a:prstGeom>
            <a:solidFill>
              <a:srgbClr val="1C001C"/>
            </a:solidFill>
            <a:ln w="19050" cap="sq">
              <a:gradFill>
                <a:gsLst>
                  <a:gs pos="0">
                    <a:schemeClr val="accent6"/>
                  </a:gs>
                  <a:gs pos="100000">
                    <a:schemeClr val="accent6"/>
                  </a:gs>
                </a:gsLst>
                <a:lin ang="5400000" scaled="0"/>
              </a:gradFill>
              <a:prstDash val="sysDash"/>
            </a:ln>
            <a:effectLst>
              <a:outerShdw blurRad="152400" dist="825500" dir="5400000" sx="85000" sy="85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B750C1E-9914-62B6-610B-BFE984C830DB}"/>
              </a:ext>
            </a:extLst>
          </p:cNvPr>
          <p:cNvGrpSpPr/>
          <p:nvPr/>
        </p:nvGrpSpPr>
        <p:grpSpPr>
          <a:xfrm>
            <a:off x="5241746" y="4709248"/>
            <a:ext cx="1025805" cy="535690"/>
            <a:chOff x="5241746" y="4709248"/>
            <a:chExt cx="1025805" cy="535690"/>
          </a:xfrm>
        </p:grpSpPr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FED1EBE0-7982-1E9E-FF1C-4C7EFF0F39B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5850373" y="4709248"/>
              <a:ext cx="417178" cy="535690"/>
            </a:xfrm>
            <a:prstGeom prst="line">
              <a:avLst/>
            </a:prstGeom>
            <a:solidFill>
              <a:srgbClr val="1C001C"/>
            </a:solidFill>
            <a:ln w="19050" cap="sq">
              <a:gradFill>
                <a:gsLst>
                  <a:gs pos="0">
                    <a:schemeClr val="accent6"/>
                  </a:gs>
                  <a:gs pos="100000">
                    <a:schemeClr val="accent6"/>
                  </a:gs>
                </a:gsLst>
                <a:lin ang="5400000" scaled="0"/>
              </a:gradFill>
              <a:prstDash val="sysDash"/>
            </a:ln>
            <a:effectLst>
              <a:outerShdw blurRad="152400" dist="825500" dir="5400000" sx="85000" sy="85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889D3D2-A328-A419-270D-6464453583D6}"/>
                </a:ext>
              </a:extLst>
            </p:cNvPr>
            <p:cNvCxnSpPr/>
            <p:nvPr/>
          </p:nvCxnSpPr>
          <p:spPr>
            <a:xfrm flipH="1">
              <a:off x="5241746" y="5244938"/>
              <a:ext cx="613389" cy="0"/>
            </a:xfrm>
            <a:prstGeom prst="line">
              <a:avLst/>
            </a:prstGeom>
            <a:solidFill>
              <a:srgbClr val="1C001C"/>
            </a:solidFill>
            <a:ln w="19050" cap="sq">
              <a:gradFill>
                <a:gsLst>
                  <a:gs pos="0">
                    <a:schemeClr val="accent6"/>
                  </a:gs>
                  <a:gs pos="100000">
                    <a:schemeClr val="accent6"/>
                  </a:gs>
                </a:gsLst>
                <a:lin ang="5400000" scaled="0"/>
              </a:gradFill>
              <a:prstDash val="sysDash"/>
            </a:ln>
            <a:effectLst>
              <a:outerShdw blurRad="152400" dist="825500" dir="5400000" sx="85000" sy="85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</p:grpSp>
      <p:sp>
        <p:nvSpPr>
          <p:cNvPr id="6" name="Rounded Rectangle 5"/>
          <p:cNvSpPr/>
          <p:nvPr/>
        </p:nvSpPr>
        <p:spPr>
          <a:xfrm>
            <a:off x="8066478" y="7397156"/>
            <a:ext cx="3251200" cy="624114"/>
          </a:xfrm>
          <a:prstGeom prst="roundRect">
            <a:avLst>
              <a:gd name="adj" fmla="val 30621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647700" dist="139700" dir="3000000" sx="38000" sy="38000" algn="t" rotWithShape="0">
              <a:schemeClr val="tx1">
                <a:alpha val="64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START !!!</a:t>
            </a:r>
          </a:p>
        </p:txBody>
      </p:sp>
      <p:sp>
        <p:nvSpPr>
          <p:cNvPr id="13" name="Arc 12"/>
          <p:cNvSpPr/>
          <p:nvPr/>
        </p:nvSpPr>
        <p:spPr>
          <a:xfrm rot="19648487">
            <a:off x="180293" y="7567053"/>
            <a:ext cx="885372" cy="928914"/>
          </a:xfrm>
          <a:prstGeom prst="arc">
            <a:avLst>
              <a:gd name="adj1" fmla="val 17038748"/>
              <a:gd name="adj2" fmla="val 14044309"/>
            </a:avLst>
          </a:prstGeom>
          <a:ln w="114300" cap="rnd">
            <a:solidFill>
              <a:srgbClr val="DDA312"/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5156482">
            <a:off x="1785078" y="-1012280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4541561">
            <a:off x="6508901" y="-1509220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/>
          <p:nvPr/>
        </p:nvSpPr>
        <p:spPr>
          <a:xfrm rot="18170840">
            <a:off x="-1010161" y="2088300"/>
            <a:ext cx="267337" cy="274193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rot="15160269">
            <a:off x="5928714" y="-746666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4ED343A-5D2C-C51C-3DCD-41F2F4508BAD}"/>
              </a:ext>
            </a:extLst>
          </p:cNvPr>
          <p:cNvSpPr/>
          <p:nvPr/>
        </p:nvSpPr>
        <p:spPr>
          <a:xfrm>
            <a:off x="-5074628" y="747475"/>
            <a:ext cx="5074628" cy="441434"/>
          </a:xfrm>
          <a:prstGeom prst="parallelogram">
            <a:avLst>
              <a:gd name="adj" fmla="val 73770"/>
            </a:avLst>
          </a:prstGeom>
          <a:solidFill>
            <a:srgbClr val="E55807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53F8E9C7-3CCE-D416-56A2-04D211CA274E}"/>
              </a:ext>
            </a:extLst>
          </p:cNvPr>
          <p:cNvSpPr/>
          <p:nvPr/>
        </p:nvSpPr>
        <p:spPr>
          <a:xfrm rot="10800000">
            <a:off x="12268200" y="747475"/>
            <a:ext cx="5074629" cy="441434"/>
          </a:xfrm>
          <a:prstGeom prst="parallelogram">
            <a:avLst>
              <a:gd name="adj" fmla="val 73770"/>
            </a:avLst>
          </a:prstGeom>
          <a:solidFill>
            <a:srgbClr val="E5580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F9D3C1D-6E83-91B1-B91E-274ECD35220E}"/>
              </a:ext>
            </a:extLst>
          </p:cNvPr>
          <p:cNvGrpSpPr/>
          <p:nvPr/>
        </p:nvGrpSpPr>
        <p:grpSpPr>
          <a:xfrm>
            <a:off x="-687995" y="2945494"/>
            <a:ext cx="473516" cy="445406"/>
            <a:chOff x="4010025" y="2381424"/>
            <a:chExt cx="653369" cy="60855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33FB627-AE46-E08D-EEC9-DB102E14BC45}"/>
                </a:ext>
              </a:extLst>
            </p:cNvPr>
            <p:cNvSpPr/>
            <p:nvPr/>
          </p:nvSpPr>
          <p:spPr>
            <a:xfrm>
              <a:off x="4010025" y="2381424"/>
              <a:ext cx="653369" cy="60855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Graphic 77" descr="Brainstorm with solid fill">
              <a:extLst>
                <a:ext uri="{FF2B5EF4-FFF2-40B4-BE49-F238E27FC236}">
                  <a16:creationId xmlns:a16="http://schemas.microsoft.com/office/drawing/2014/main" id="{9FAF1B23-63D1-A13E-9059-9E57E5AAA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2795" y="2480013"/>
              <a:ext cx="393485" cy="393483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A4A614E-CA95-120F-F8E7-CA489FF62D9B}"/>
              </a:ext>
            </a:extLst>
          </p:cNvPr>
          <p:cNvGrpSpPr/>
          <p:nvPr/>
        </p:nvGrpSpPr>
        <p:grpSpPr>
          <a:xfrm>
            <a:off x="2463575" y="7156685"/>
            <a:ext cx="1311237" cy="874825"/>
            <a:chOff x="2979834" y="4772304"/>
            <a:chExt cx="1157122" cy="74411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B0B4A30-B0BE-648E-A7FC-5E1179A99FEF}"/>
                </a:ext>
              </a:extLst>
            </p:cNvPr>
            <p:cNvGrpSpPr/>
            <p:nvPr/>
          </p:nvGrpSpPr>
          <p:grpSpPr>
            <a:xfrm>
              <a:off x="3370716" y="4772304"/>
              <a:ext cx="421313" cy="396642"/>
              <a:chOff x="4663394" y="2270219"/>
              <a:chExt cx="530331" cy="479506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7A568F7-0518-F92D-10D2-4FF46B07DC10}"/>
                  </a:ext>
                </a:extLst>
              </p:cNvPr>
              <p:cNvSpPr/>
              <p:nvPr/>
            </p:nvSpPr>
            <p:spPr>
              <a:xfrm>
                <a:off x="4663394" y="2270219"/>
                <a:ext cx="530331" cy="479506"/>
              </a:xfrm>
              <a:prstGeom prst="ellipse">
                <a:avLst/>
              </a:prstGeom>
              <a:solidFill>
                <a:srgbClr val="FFFF00">
                  <a:alpha val="70000"/>
                </a:srgbClr>
              </a:solidFill>
              <a:ln>
                <a:solidFill>
                  <a:srgbClr val="FFFF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0" name="Graphic 89" descr="Group brainstorm with solid fill">
                <a:extLst>
                  <a:ext uri="{FF2B5EF4-FFF2-40B4-BE49-F238E27FC236}">
                    <a16:creationId xmlns:a16="http://schemas.microsoft.com/office/drawing/2014/main" id="{702B6094-35EB-24F9-48CA-4240C7429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29252" y="2292679"/>
                <a:ext cx="371388" cy="371388"/>
              </a:xfrm>
              <a:prstGeom prst="rect">
                <a:avLst/>
              </a:prstGeom>
            </p:spPr>
          </p:pic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D2B244-5F03-7D1B-4F68-FA44989CDDE1}"/>
                </a:ext>
              </a:extLst>
            </p:cNvPr>
            <p:cNvSpPr txBox="1"/>
            <p:nvPr/>
          </p:nvSpPr>
          <p:spPr>
            <a:xfrm>
              <a:off x="2979834" y="5177861"/>
              <a:ext cx="1157122" cy="33855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Ý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Tưởng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18EA2A-7645-B755-5743-C4CD6D5D18D2}"/>
              </a:ext>
            </a:extLst>
          </p:cNvPr>
          <p:cNvGrpSpPr/>
          <p:nvPr/>
        </p:nvGrpSpPr>
        <p:grpSpPr>
          <a:xfrm>
            <a:off x="4604646" y="-1050030"/>
            <a:ext cx="1735010" cy="859801"/>
            <a:chOff x="4418390" y="3058767"/>
            <a:chExt cx="1735010" cy="859801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1CD7A27-C524-FC56-DF0A-D47BF75944C9}"/>
                </a:ext>
              </a:extLst>
            </p:cNvPr>
            <p:cNvGrpSpPr/>
            <p:nvPr/>
          </p:nvGrpSpPr>
          <p:grpSpPr>
            <a:xfrm>
              <a:off x="4969394" y="3501657"/>
              <a:ext cx="478906" cy="416911"/>
              <a:chOff x="5576783" y="3587600"/>
              <a:chExt cx="422618" cy="354617"/>
            </a:xfrm>
            <a:solidFill>
              <a:srgbClr val="00B050"/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E745232B-A044-C92D-B897-15AD3DB21A33}"/>
                  </a:ext>
                </a:extLst>
              </p:cNvPr>
              <p:cNvSpPr/>
              <p:nvPr/>
            </p:nvSpPr>
            <p:spPr>
              <a:xfrm>
                <a:off x="5576783" y="3587600"/>
                <a:ext cx="422618" cy="354617"/>
              </a:xfrm>
              <a:prstGeom prst="ellipse">
                <a:avLst/>
              </a:prstGeom>
              <a:grpFill/>
              <a:ln>
                <a:solidFill>
                  <a:srgbClr val="1258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8" name="Graphic 97" descr="Hierarchy outline">
                <a:extLst>
                  <a:ext uri="{FF2B5EF4-FFF2-40B4-BE49-F238E27FC236}">
                    <a16:creationId xmlns:a16="http://schemas.microsoft.com/office/drawing/2014/main" id="{A433B314-703F-5CC4-1326-974291D2E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44516" y="3603485"/>
                <a:ext cx="289833" cy="289833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6ABABB2-9A13-F60B-B733-A7EA5327737D}"/>
                </a:ext>
              </a:extLst>
            </p:cNvPr>
            <p:cNvSpPr txBox="1"/>
            <p:nvPr/>
          </p:nvSpPr>
          <p:spPr>
            <a:xfrm>
              <a:off x="4418390" y="3058767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Sơ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đồ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phân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lớp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C8F45B-1DC6-04C1-5AA6-BDE08EE5E94D}"/>
              </a:ext>
            </a:extLst>
          </p:cNvPr>
          <p:cNvGrpSpPr/>
          <p:nvPr/>
        </p:nvGrpSpPr>
        <p:grpSpPr>
          <a:xfrm>
            <a:off x="7003646" y="7775510"/>
            <a:ext cx="1846147" cy="1104410"/>
            <a:chOff x="6840466" y="3849645"/>
            <a:chExt cx="1846147" cy="110441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BB27FDB-E328-F47E-8696-8B6EF9819751}"/>
                </a:ext>
              </a:extLst>
            </p:cNvPr>
            <p:cNvSpPr/>
            <p:nvPr/>
          </p:nvSpPr>
          <p:spPr>
            <a:xfrm>
              <a:off x="6840466" y="3853522"/>
              <a:ext cx="401847" cy="416910"/>
            </a:xfrm>
            <a:prstGeom prst="ellipse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1258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7" name="Graphic 106" descr="Lightbulb and gear outline">
              <a:extLst>
                <a:ext uri="{FF2B5EF4-FFF2-40B4-BE49-F238E27FC236}">
                  <a16:creationId xmlns:a16="http://schemas.microsoft.com/office/drawing/2014/main" id="{D488A3A2-CDE9-3ACD-78BE-2C4BBDDBC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0466" y="3849645"/>
              <a:ext cx="401847" cy="41691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1D9F72-B4FF-D656-D643-962BE1F40CFC}"/>
                </a:ext>
              </a:extLst>
            </p:cNvPr>
            <p:cNvSpPr txBox="1"/>
            <p:nvPr/>
          </p:nvSpPr>
          <p:spPr>
            <a:xfrm>
              <a:off x="6951603" y="4266555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Giải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quyết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yêu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cầu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F4D271-E336-798C-FBBE-FBF9E0081635}"/>
              </a:ext>
            </a:extLst>
          </p:cNvPr>
          <p:cNvGrpSpPr/>
          <p:nvPr/>
        </p:nvGrpSpPr>
        <p:grpSpPr>
          <a:xfrm>
            <a:off x="12192000" y="3568901"/>
            <a:ext cx="1735010" cy="604014"/>
            <a:chOff x="9914126" y="3585774"/>
            <a:chExt cx="1735010" cy="60401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62607CE-ED3A-703C-4A52-4313D994ECE9}"/>
                </a:ext>
              </a:extLst>
            </p:cNvPr>
            <p:cNvSpPr/>
            <p:nvPr/>
          </p:nvSpPr>
          <p:spPr>
            <a:xfrm>
              <a:off x="9970798" y="3772878"/>
              <a:ext cx="421564" cy="416910"/>
            </a:xfrm>
            <a:prstGeom prst="ellipse">
              <a:avLst/>
            </a:prstGeom>
            <a:solidFill>
              <a:schemeClr val="bg2">
                <a:lumMod val="25000"/>
                <a:alpha val="86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 descr="Bug under magnifying glass with solid fill">
              <a:extLst>
                <a:ext uri="{FF2B5EF4-FFF2-40B4-BE49-F238E27FC236}">
                  <a16:creationId xmlns:a16="http://schemas.microsoft.com/office/drawing/2014/main" id="{0EF6E285-79EE-82F7-CD77-6CEA6A0FB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024394" y="3821949"/>
              <a:ext cx="314371" cy="32615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94AB3B-2017-103C-1361-4012110F1334}"/>
                </a:ext>
              </a:extLst>
            </p:cNvPr>
            <p:cNvSpPr txBox="1"/>
            <p:nvPr/>
          </p:nvSpPr>
          <p:spPr>
            <a:xfrm>
              <a:off x="9914126" y="3585774"/>
              <a:ext cx="1735010" cy="398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Chạy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thử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89E6D5-21B3-182F-F82D-7A5E40C800E1}"/>
              </a:ext>
            </a:extLst>
          </p:cNvPr>
          <p:cNvGrpSpPr/>
          <p:nvPr/>
        </p:nvGrpSpPr>
        <p:grpSpPr>
          <a:xfrm>
            <a:off x="1648216" y="7602054"/>
            <a:ext cx="8395153" cy="1025357"/>
            <a:chOff x="1744317" y="3568901"/>
            <a:chExt cx="8395153" cy="1025357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4504BB7-4CC3-C537-501F-1108D092A44C}"/>
                </a:ext>
              </a:extLst>
            </p:cNvPr>
            <p:cNvSpPr/>
            <p:nvPr/>
          </p:nvSpPr>
          <p:spPr>
            <a:xfrm>
              <a:off x="1799638" y="3623956"/>
              <a:ext cx="8285910" cy="970302"/>
            </a:xfrm>
            <a:custGeom>
              <a:avLst/>
              <a:gdLst>
                <a:gd name="connsiteX0" fmla="*/ 0 w 6205928"/>
                <a:gd name="connsiteY0" fmla="*/ 0 h 1559028"/>
                <a:gd name="connsiteX1" fmla="*/ 1798820 w 6205928"/>
                <a:gd name="connsiteY1" fmla="*/ 1558977 h 1559028"/>
                <a:gd name="connsiteX2" fmla="*/ 4092315 w 6205928"/>
                <a:gd name="connsiteY2" fmla="*/ 59961 h 1559028"/>
                <a:gd name="connsiteX3" fmla="*/ 6205928 w 6205928"/>
                <a:gd name="connsiteY3" fmla="*/ 1274164 h 155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5928" h="1559028">
                  <a:moveTo>
                    <a:pt x="0" y="0"/>
                  </a:moveTo>
                  <a:cubicBezTo>
                    <a:pt x="558384" y="774492"/>
                    <a:pt x="1116768" y="1548984"/>
                    <a:pt x="1798820" y="1558977"/>
                  </a:cubicBezTo>
                  <a:cubicBezTo>
                    <a:pt x="2480872" y="1568970"/>
                    <a:pt x="3357797" y="107430"/>
                    <a:pt x="4092315" y="59961"/>
                  </a:cubicBezTo>
                  <a:cubicBezTo>
                    <a:pt x="4826833" y="12492"/>
                    <a:pt x="5516380" y="643328"/>
                    <a:pt x="6205928" y="1274164"/>
                  </a:cubicBezTo>
                </a:path>
              </a:pathLst>
            </a:custGeom>
            <a:noFill/>
            <a:ln w="50800" cap="rnd" cmpd="dbl">
              <a:solidFill>
                <a:srgbClr val="E55807">
                  <a:alpha val="99000"/>
                </a:srgbClr>
              </a:solidFill>
              <a:round/>
              <a:headEnd type="none"/>
              <a:tailEnd type="none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12032"/>
                        <a:gd name="connsiteY0" fmla="*/ 0 h 825322"/>
                        <a:gd name="connsiteX1" fmla="*/ 2119429 w 7312032"/>
                        <a:gd name="connsiteY1" fmla="*/ 825295 h 825322"/>
                        <a:gd name="connsiteX2" fmla="*/ 4821702 w 7312032"/>
                        <a:gd name="connsiteY2" fmla="*/ 31742 h 825322"/>
                        <a:gd name="connsiteX3" fmla="*/ 7312032 w 7312032"/>
                        <a:gd name="connsiteY3" fmla="*/ 674520 h 825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12032" h="825322" extrusionOk="0">
                          <a:moveTo>
                            <a:pt x="0" y="0"/>
                          </a:moveTo>
                          <a:cubicBezTo>
                            <a:pt x="607215" y="378735"/>
                            <a:pt x="1260192" y="840879"/>
                            <a:pt x="2119429" y="825295"/>
                          </a:cubicBezTo>
                          <a:cubicBezTo>
                            <a:pt x="2964256" y="839261"/>
                            <a:pt x="3813415" y="61413"/>
                            <a:pt x="4821702" y="31742"/>
                          </a:cubicBezTo>
                          <a:cubicBezTo>
                            <a:pt x="5665026" y="28205"/>
                            <a:pt x="6469830" y="505019"/>
                            <a:pt x="7312032" y="67452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00FF25E-FBA3-C7E6-7297-1DD1CA27B1C7}"/>
                </a:ext>
              </a:extLst>
            </p:cNvPr>
            <p:cNvSpPr/>
            <p:nvPr/>
          </p:nvSpPr>
          <p:spPr>
            <a:xfrm>
              <a:off x="3321528" y="4407816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DCA314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8B7CFB5-04C7-D138-0A24-929B5CFA9E5F}"/>
                </a:ext>
              </a:extLst>
            </p:cNvPr>
            <p:cNvSpPr/>
            <p:nvPr/>
          </p:nvSpPr>
          <p:spPr>
            <a:xfrm>
              <a:off x="1744317" y="356890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FF000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39A2C3-EF3B-52AE-B12D-956AC9F15F66}"/>
                </a:ext>
              </a:extLst>
            </p:cNvPr>
            <p:cNvSpPr/>
            <p:nvPr/>
          </p:nvSpPr>
          <p:spPr>
            <a:xfrm>
              <a:off x="5582791" y="4109108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00B05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0545F76-37E6-19B8-E7A0-B787A9A19C59}"/>
                </a:ext>
              </a:extLst>
            </p:cNvPr>
            <p:cNvSpPr/>
            <p:nvPr/>
          </p:nvSpPr>
          <p:spPr>
            <a:xfrm>
              <a:off x="7464066" y="361787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accent4">
                  <a:lumMod val="60000"/>
                  <a:lumOff val="4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D260C6A-9AEE-412E-E2C4-08F960AE0083}"/>
                </a:ext>
              </a:extLst>
            </p:cNvPr>
            <p:cNvSpPr/>
            <p:nvPr/>
          </p:nvSpPr>
          <p:spPr>
            <a:xfrm>
              <a:off x="10007395" y="4338709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bg2">
                  <a:lumMod val="5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959D261-0973-1524-E004-EE5C0A1F1621}"/>
                </a:ext>
              </a:extLst>
            </p:cNvPr>
            <p:cNvGrpSpPr/>
            <p:nvPr/>
          </p:nvGrpSpPr>
          <p:grpSpPr>
            <a:xfrm>
              <a:off x="9751359" y="4023012"/>
              <a:ext cx="273035" cy="273035"/>
              <a:chOff x="4178287" y="3049587"/>
              <a:chExt cx="273035" cy="273035"/>
            </a:xfrm>
          </p:grpSpPr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2671D02F-B969-E9C1-89F8-8DEBC44E0645}"/>
                  </a:ext>
                </a:extLst>
              </p:cNvPr>
              <p:cNvSpPr/>
              <p:nvPr/>
            </p:nvSpPr>
            <p:spPr>
              <a:xfrm>
                <a:off x="4208697" y="3080236"/>
                <a:ext cx="210312" cy="192024"/>
              </a:xfrm>
              <a:prstGeom prst="flowChartConnector">
                <a:avLst/>
              </a:prstGeom>
              <a:solidFill>
                <a:srgbClr val="FFFFFF"/>
              </a:solidFill>
              <a:ln cap="sq" cmpd="sng">
                <a:solidFill>
                  <a:schemeClr val="tx1">
                    <a:alpha val="59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38100" dist="38100" dir="5400000" sx="95000" sy="95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 descr="Soccer ball with solid fill">
                <a:extLst>
                  <a:ext uri="{FF2B5EF4-FFF2-40B4-BE49-F238E27FC236}">
                    <a16:creationId xmlns:a16="http://schemas.microsoft.com/office/drawing/2014/main" id="{207C1B39-98F6-9061-21FF-9E5F5A9D6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178287" y="3049587"/>
                <a:ext cx="273035" cy="273035"/>
              </a:xfrm>
              <a:prstGeom prst="rect">
                <a:avLst/>
              </a:prstGeom>
            </p:spPr>
          </p:pic>
        </p:grpSp>
      </p:grpSp>
      <p:sp>
        <p:nvSpPr>
          <p:cNvPr id="53" name="Arc 15">
            <a:extLst>
              <a:ext uri="{FF2B5EF4-FFF2-40B4-BE49-F238E27FC236}">
                <a16:creationId xmlns:a16="http://schemas.microsoft.com/office/drawing/2014/main" id="{735A4D90-9624-2EFB-ABBF-6344FA4C1A1C}"/>
              </a:ext>
            </a:extLst>
          </p:cNvPr>
          <p:cNvSpPr/>
          <p:nvPr/>
        </p:nvSpPr>
        <p:spPr>
          <a:xfrm rot="4541561">
            <a:off x="9395311" y="-1175271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50D44DA8-4494-A0D3-2FFA-986630C0A1D2}"/>
              </a:ext>
            </a:extLst>
          </p:cNvPr>
          <p:cNvSpPr/>
          <p:nvPr/>
        </p:nvSpPr>
        <p:spPr>
          <a:xfrm rot="21088632">
            <a:off x="10433117" y="7439105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92872392-2B57-3D44-D8F0-858D700E981B}"/>
              </a:ext>
            </a:extLst>
          </p:cNvPr>
          <p:cNvSpPr/>
          <p:nvPr/>
        </p:nvSpPr>
        <p:spPr>
          <a:xfrm rot="8520643">
            <a:off x="3204379" y="7820478"/>
            <a:ext cx="422035" cy="422065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390184B-269F-E014-F3D2-2D764EA2018E}"/>
              </a:ext>
            </a:extLst>
          </p:cNvPr>
          <p:cNvGrpSpPr/>
          <p:nvPr/>
        </p:nvGrpSpPr>
        <p:grpSpPr>
          <a:xfrm>
            <a:off x="5324758" y="2628306"/>
            <a:ext cx="1876425" cy="2054504"/>
            <a:chOff x="1648215" y="2593586"/>
            <a:chExt cx="2063383" cy="22927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90C00F-55F5-0F9F-4B5B-A0E4D9D7F5DD}"/>
                </a:ext>
              </a:extLst>
            </p:cNvPr>
            <p:cNvSpPr/>
            <p:nvPr/>
          </p:nvSpPr>
          <p:spPr>
            <a:xfrm>
              <a:off x="1648215" y="2593586"/>
              <a:ext cx="2063383" cy="2292739"/>
            </a:xfrm>
            <a:prstGeom prst="rect">
              <a:avLst/>
            </a:prstGeom>
            <a:gradFill>
              <a:gsLst>
                <a:gs pos="0">
                  <a:srgbClr val="92D050">
                    <a:lumMod val="99000"/>
                    <a:alpha val="85000"/>
                  </a:srgbClr>
                </a:gs>
                <a:gs pos="100000">
                  <a:srgbClr val="92D050">
                    <a:alpha val="85000"/>
                  </a:srgbClr>
                </a:gs>
              </a:gsLst>
              <a:lin ang="5400000" scaled="1"/>
            </a:gradFill>
            <a:ln w="44450">
              <a:gradFill>
                <a:gsLst>
                  <a:gs pos="0">
                    <a:srgbClr val="FFFF00"/>
                  </a:gs>
                  <a:gs pos="100000">
                    <a:srgbClr val="FFC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E5CA84-056B-C6D0-0A66-E34D0658C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2401" y="2892150"/>
              <a:ext cx="1735010" cy="1735010"/>
            </a:xfrm>
            <a:prstGeom prst="rect">
              <a:avLst/>
            </a:prstGeom>
          </p:spPr>
        </p:pic>
      </p:grpSp>
      <p:pic>
        <p:nvPicPr>
          <p:cNvPr id="18" name="Picture 17" descr="A picture containing clipart, animated cartoon, cartoon, graphics&#10;&#10;Description automatically generated">
            <a:extLst>
              <a:ext uri="{FF2B5EF4-FFF2-40B4-BE49-F238E27FC236}">
                <a16:creationId xmlns:a16="http://schemas.microsoft.com/office/drawing/2014/main" id="{22D9E890-15E5-97EB-A490-871FF31FFD4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932" y="3964460"/>
            <a:ext cx="364620" cy="364620"/>
          </a:xfrm>
          <a:prstGeom prst="rect">
            <a:avLst/>
          </a:prstGeom>
        </p:spPr>
      </p:pic>
      <p:pic>
        <p:nvPicPr>
          <p:cNvPr id="21" name="Picture 20" descr="A picture containing graphics, circle, symbol, screenshot&#10;&#10;Description automatically generated">
            <a:extLst>
              <a:ext uri="{FF2B5EF4-FFF2-40B4-BE49-F238E27FC236}">
                <a16:creationId xmlns:a16="http://schemas.microsoft.com/office/drawing/2014/main" id="{45091CD1-9615-9860-0635-768C61FB8EC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236" y="1393031"/>
            <a:ext cx="985873" cy="9858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488CBC8-3504-5124-317F-300C4085135C}"/>
              </a:ext>
            </a:extLst>
          </p:cNvPr>
          <p:cNvSpPr txBox="1"/>
          <p:nvPr/>
        </p:nvSpPr>
        <p:spPr>
          <a:xfrm>
            <a:off x="563879" y="508021"/>
            <a:ext cx="316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4400" dirty="0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endParaRPr lang="en-US" sz="4400" dirty="0">
              <a:solidFill>
                <a:srgbClr val="DCA3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4227F69-B47F-227E-4367-E1A06D8EB118}"/>
              </a:ext>
            </a:extLst>
          </p:cNvPr>
          <p:cNvGrpSpPr/>
          <p:nvPr/>
        </p:nvGrpSpPr>
        <p:grpSpPr>
          <a:xfrm>
            <a:off x="5509605" y="622458"/>
            <a:ext cx="2043775" cy="997252"/>
            <a:chOff x="5233369" y="678500"/>
            <a:chExt cx="2043775" cy="99725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8199A9-2573-4CF5-E0F4-20BDFB229602}"/>
                </a:ext>
              </a:extLst>
            </p:cNvPr>
            <p:cNvSpPr txBox="1"/>
            <p:nvPr/>
          </p:nvSpPr>
          <p:spPr>
            <a:xfrm>
              <a:off x="5233369" y="678500"/>
              <a:ext cx="1380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 err="1">
                  <a:solidFill>
                    <a:srgbClr val="AFB0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dirty="0">
                  <a:solidFill>
                    <a:srgbClr val="AFB0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Kim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3618B6-EEDC-0029-DD97-0A32CE95ABBE}"/>
                </a:ext>
              </a:extLst>
            </p:cNvPr>
            <p:cNvSpPr txBox="1"/>
            <p:nvPr/>
          </p:nvSpPr>
          <p:spPr>
            <a:xfrm>
              <a:off x="5400719" y="1029421"/>
              <a:ext cx="1876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AFB0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Thiếu</a:t>
              </a:r>
              <a:r>
                <a:rPr lang="en-US" dirty="0">
                  <a:solidFill>
                    <a:srgbClr val="AFB0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Lâm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AFB0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Thiên</a:t>
              </a:r>
              <a:r>
                <a:rPr lang="en-US" dirty="0">
                  <a:solidFill>
                    <a:srgbClr val="AFB0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AFB0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Vương</a:t>
              </a:r>
              <a:endParaRPr lang="en-US" dirty="0">
                <a:solidFill>
                  <a:srgbClr val="AFB0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A0E6283-3AD7-75FC-D4D1-AEC56CB5B6B0}"/>
              </a:ext>
            </a:extLst>
          </p:cNvPr>
          <p:cNvGrpSpPr/>
          <p:nvPr/>
        </p:nvGrpSpPr>
        <p:grpSpPr>
          <a:xfrm>
            <a:off x="8411443" y="1949467"/>
            <a:ext cx="2461259" cy="1272567"/>
            <a:chOff x="7679215" y="2009126"/>
            <a:chExt cx="2111609" cy="127256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C35671-76CD-9A31-6F54-BA5C77070AC1}"/>
                </a:ext>
              </a:extLst>
            </p:cNvPr>
            <p:cNvSpPr txBox="1"/>
            <p:nvPr/>
          </p:nvSpPr>
          <p:spPr>
            <a:xfrm>
              <a:off x="7679215" y="2009126"/>
              <a:ext cx="1380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 err="1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dirty="0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Mộc</a:t>
              </a:r>
              <a:endParaRPr lang="en-US" dirty="0">
                <a:solidFill>
                  <a:srgbClr val="66FF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B0952E-26A8-7044-BAAF-EDBCF233D954}"/>
                </a:ext>
              </a:extLst>
            </p:cNvPr>
            <p:cNvSpPr txBox="1"/>
            <p:nvPr/>
          </p:nvSpPr>
          <p:spPr>
            <a:xfrm>
              <a:off x="7914399" y="2358363"/>
              <a:ext cx="18764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Ngũ</a:t>
              </a:r>
              <a:r>
                <a:rPr lang="en-US" dirty="0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Độc</a:t>
              </a:r>
              <a:r>
                <a:rPr lang="en-US" dirty="0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Giáo</a:t>
              </a:r>
              <a:endParaRPr lang="en-US" dirty="0">
                <a:solidFill>
                  <a:srgbClr val="66FF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Đường</a:t>
              </a:r>
              <a:r>
                <a:rPr lang="en-US" dirty="0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Môn</a:t>
              </a:r>
              <a:endParaRPr lang="en-US" dirty="0">
                <a:solidFill>
                  <a:srgbClr val="66FF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F96CBA-B709-FB86-955C-66EC0E4B094A}"/>
              </a:ext>
            </a:extLst>
          </p:cNvPr>
          <p:cNvGrpSpPr/>
          <p:nvPr/>
        </p:nvGrpSpPr>
        <p:grpSpPr>
          <a:xfrm>
            <a:off x="8793031" y="4701169"/>
            <a:ext cx="2332253" cy="1272567"/>
            <a:chOff x="6537090" y="1284505"/>
            <a:chExt cx="2111610" cy="127256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74CBF4E-2318-0A16-2C57-438761F1EFED}"/>
                </a:ext>
              </a:extLst>
            </p:cNvPr>
            <p:cNvSpPr txBox="1"/>
            <p:nvPr/>
          </p:nvSpPr>
          <p:spPr>
            <a:xfrm>
              <a:off x="6537090" y="1284505"/>
              <a:ext cx="1380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Thủy</a:t>
              </a:r>
              <a:endPara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253D3A-3D34-A584-D930-FC64A3845129}"/>
                </a:ext>
              </a:extLst>
            </p:cNvPr>
            <p:cNvSpPr txBox="1"/>
            <p:nvPr/>
          </p:nvSpPr>
          <p:spPr>
            <a:xfrm>
              <a:off x="6772275" y="1633742"/>
              <a:ext cx="18764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Nga My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Thúy</a:t>
              </a:r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Yên</a:t>
              </a:r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Môn</a:t>
              </a:r>
              <a:endPara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9" name="Picture 48" descr="A blue and black water drop&#10;&#10;Description automatically generated with medium confidence">
            <a:extLst>
              <a:ext uri="{FF2B5EF4-FFF2-40B4-BE49-F238E27FC236}">
                <a16:creationId xmlns:a16="http://schemas.microsoft.com/office/drawing/2014/main" id="{6683FE83-67BB-7C49-9157-006598AE52D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302" y="4682810"/>
            <a:ext cx="364621" cy="364621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70E68E4-9151-7667-0F3F-D71FB24E7389}"/>
              </a:ext>
            </a:extLst>
          </p:cNvPr>
          <p:cNvGrpSpPr/>
          <p:nvPr/>
        </p:nvGrpSpPr>
        <p:grpSpPr>
          <a:xfrm>
            <a:off x="2647467" y="4576191"/>
            <a:ext cx="2467351" cy="1262244"/>
            <a:chOff x="2626335" y="4682810"/>
            <a:chExt cx="2467351" cy="126224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EFB45D-C3B7-AF30-B773-3CF2DDA7D682}"/>
                </a:ext>
              </a:extLst>
            </p:cNvPr>
            <p:cNvSpPr txBox="1"/>
            <p:nvPr/>
          </p:nvSpPr>
          <p:spPr>
            <a:xfrm>
              <a:off x="2626335" y="4682810"/>
              <a:ext cx="1505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 err="1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dirty="0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Hoả</a:t>
              </a:r>
              <a:endParaRPr lang="en-US" dirty="0">
                <a:solidFill>
                  <a:srgbClr val="FF98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4CC314-7311-8E2C-FA0D-87CEC4004182}"/>
                </a:ext>
              </a:extLst>
            </p:cNvPr>
            <p:cNvSpPr txBox="1"/>
            <p:nvPr/>
          </p:nvSpPr>
          <p:spPr>
            <a:xfrm>
              <a:off x="2828196" y="5021724"/>
              <a:ext cx="22654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Cái</a:t>
              </a:r>
              <a:r>
                <a:rPr lang="en-US" dirty="0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Bang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Thiên</a:t>
              </a:r>
              <a:r>
                <a:rPr lang="en-US" dirty="0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Nhẫn</a:t>
              </a:r>
              <a:r>
                <a:rPr lang="en-US" dirty="0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Giáo</a:t>
              </a:r>
              <a:endParaRPr lang="en-US" dirty="0">
                <a:solidFill>
                  <a:srgbClr val="FF98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7" name="Picture 56" descr="A picture containing clipart, graphics, cartoon, creativity&#10;&#10;Description automatically generated">
            <a:extLst>
              <a:ext uri="{FF2B5EF4-FFF2-40B4-BE49-F238E27FC236}">
                <a16:creationId xmlns:a16="http://schemas.microsoft.com/office/drawing/2014/main" id="{F47BE8B5-E846-475B-722D-5907B0F6E08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56" y="4537884"/>
            <a:ext cx="377221" cy="37722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91FBC81-1A4C-05B5-7ABA-9D023055999C}"/>
              </a:ext>
            </a:extLst>
          </p:cNvPr>
          <p:cNvSpPr txBox="1"/>
          <p:nvPr/>
        </p:nvSpPr>
        <p:spPr>
          <a:xfrm>
            <a:off x="2372109" y="1923672"/>
            <a:ext cx="138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Thổ</a:t>
            </a:r>
            <a:endParaRPr 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8E327F3-B2B7-C2D4-CC90-FB3E6847C320}"/>
              </a:ext>
            </a:extLst>
          </p:cNvPr>
          <p:cNvSpPr txBox="1"/>
          <p:nvPr/>
        </p:nvSpPr>
        <p:spPr>
          <a:xfrm>
            <a:off x="2557251" y="2262586"/>
            <a:ext cx="207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Lôn</a:t>
            </a:r>
            <a:endParaRPr 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Võ </a:t>
            </a:r>
            <a:r>
              <a:rPr lang="en-U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endParaRPr 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Picture 61" descr="A picture containing cartoon, clipart, creativity&#10;&#10;Description automatically generated">
            <a:extLst>
              <a:ext uri="{FF2B5EF4-FFF2-40B4-BE49-F238E27FC236}">
                <a16:creationId xmlns:a16="http://schemas.microsoft.com/office/drawing/2014/main" id="{9FD66131-5FBF-0A7F-F4FF-257AA24BC4B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97" y="1970838"/>
            <a:ext cx="365177" cy="377221"/>
          </a:xfrm>
          <a:prstGeom prst="rect">
            <a:avLst/>
          </a:prstGeom>
        </p:spPr>
      </p:pic>
      <p:pic>
        <p:nvPicPr>
          <p:cNvPr id="108" name="Picture 107" descr="A picture containing graphics, graphic design, design&#10;&#10;Description automatically generated">
            <a:extLst>
              <a:ext uri="{FF2B5EF4-FFF2-40B4-BE49-F238E27FC236}">
                <a16:creationId xmlns:a16="http://schemas.microsoft.com/office/drawing/2014/main" id="{14BD0AFB-057E-FCD3-BAB3-889DF744CF3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4477" y="2834602"/>
            <a:ext cx="1344744" cy="1887202"/>
          </a:xfrm>
          <a:prstGeom prst="rect">
            <a:avLst/>
          </a:prstGeom>
        </p:spPr>
      </p:pic>
      <p:pic>
        <p:nvPicPr>
          <p:cNvPr id="112" name="Picture 111" descr="A cartoon of a person with light bulbs above his head&#10;&#10;Description automatically generated with medium confidence">
            <a:extLst>
              <a:ext uri="{FF2B5EF4-FFF2-40B4-BE49-F238E27FC236}">
                <a16:creationId xmlns:a16="http://schemas.microsoft.com/office/drawing/2014/main" id="{2B7FA846-61E9-9BCC-0711-4316B2BD258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51" y="3117509"/>
            <a:ext cx="470082" cy="470082"/>
          </a:xfrm>
          <a:prstGeom prst="rect">
            <a:avLst/>
          </a:pr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C529A26-31FD-371A-51B1-94617B80D7EA}"/>
              </a:ext>
            </a:extLst>
          </p:cNvPr>
          <p:cNvGrpSpPr/>
          <p:nvPr/>
        </p:nvGrpSpPr>
        <p:grpSpPr>
          <a:xfrm>
            <a:off x="5880666" y="1749210"/>
            <a:ext cx="735467" cy="735467"/>
            <a:chOff x="5880666" y="1749210"/>
            <a:chExt cx="735467" cy="735467"/>
          </a:xfrm>
        </p:grpSpPr>
        <p:pic>
          <p:nvPicPr>
            <p:cNvPr id="110" name="Picture 109" descr="A red arrow pointing up&#10;&#10;Description automatically generated with low confidence">
              <a:extLst>
                <a:ext uri="{FF2B5EF4-FFF2-40B4-BE49-F238E27FC236}">
                  <a16:creationId xmlns:a16="http://schemas.microsoft.com/office/drawing/2014/main" id="{1BE98D99-91C6-A925-F71D-9B557901A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666" y="1749210"/>
              <a:ext cx="735467" cy="735467"/>
            </a:xfrm>
            <a:prstGeom prst="rect">
              <a:avLst/>
            </a:prstGeom>
          </p:spPr>
        </p:pic>
        <p:pic>
          <p:nvPicPr>
            <p:cNvPr id="114" name="Picture 113" descr="A picture containing black, darkness&#10;&#10;Description automatically generated">
              <a:extLst>
                <a:ext uri="{FF2B5EF4-FFF2-40B4-BE49-F238E27FC236}">
                  <a16:creationId xmlns:a16="http://schemas.microsoft.com/office/drawing/2014/main" id="{03559C86-8FE3-915E-0E44-623D2F12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3335" y="1808608"/>
              <a:ext cx="230129" cy="230129"/>
            </a:xfrm>
            <a:prstGeom prst="rect">
              <a:avLst/>
            </a:prstGeom>
          </p:spPr>
        </p:pic>
      </p:grpSp>
      <p:pic>
        <p:nvPicPr>
          <p:cNvPr id="141" name="Picture 140" descr="A picture containing font, graphics, graphic design, screenshot&#10;&#10;Description automatically generated">
            <a:extLst>
              <a:ext uri="{FF2B5EF4-FFF2-40B4-BE49-F238E27FC236}">
                <a16:creationId xmlns:a16="http://schemas.microsoft.com/office/drawing/2014/main" id="{6A1D0017-20CA-05BB-10B2-7CBE16A9CF0B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alphaModFix/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colorTemperature colorTemp="8857"/>
                    </a14:imgEffect>
                    <a14:imgEffect>
                      <a14:saturation sat="2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37" y="4001480"/>
            <a:ext cx="645725" cy="645725"/>
          </a:xfrm>
          <a:prstGeom prst="rect">
            <a:avLst/>
          </a:prstGeom>
        </p:spPr>
      </p:pic>
      <p:sp>
        <p:nvSpPr>
          <p:cNvPr id="154" name="Arrow: Up 153">
            <a:extLst>
              <a:ext uri="{FF2B5EF4-FFF2-40B4-BE49-F238E27FC236}">
                <a16:creationId xmlns:a16="http://schemas.microsoft.com/office/drawing/2014/main" id="{A11071A8-CF11-BA3D-5A4D-AD160D1897AA}"/>
              </a:ext>
            </a:extLst>
          </p:cNvPr>
          <p:cNvSpPr/>
          <p:nvPr/>
        </p:nvSpPr>
        <p:spPr>
          <a:xfrm>
            <a:off x="6843957" y="3406368"/>
            <a:ext cx="205329" cy="330718"/>
          </a:xfrm>
          <a:prstGeom prst="upArrow">
            <a:avLst>
              <a:gd name="adj1" fmla="val 40216"/>
              <a:gd name="adj2" fmla="val 75735"/>
            </a:avLst>
          </a:prstGeom>
          <a:gradFill>
            <a:gsLst>
              <a:gs pos="50000">
                <a:srgbClr val="FFCB37">
                  <a:alpha val="45000"/>
                </a:srgbClr>
              </a:gs>
              <a:gs pos="55000">
                <a:srgbClr val="FEBB00">
                  <a:alpha val="23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Arrow: Up 162">
            <a:extLst>
              <a:ext uri="{FF2B5EF4-FFF2-40B4-BE49-F238E27FC236}">
                <a16:creationId xmlns:a16="http://schemas.microsoft.com/office/drawing/2014/main" id="{C88B6504-4456-1314-B6F4-B455C0AE0810}"/>
              </a:ext>
            </a:extLst>
          </p:cNvPr>
          <p:cNvSpPr/>
          <p:nvPr/>
        </p:nvSpPr>
        <p:spPr>
          <a:xfrm>
            <a:off x="6740627" y="3989595"/>
            <a:ext cx="205329" cy="330718"/>
          </a:xfrm>
          <a:prstGeom prst="upArrow">
            <a:avLst>
              <a:gd name="adj1" fmla="val 40216"/>
              <a:gd name="adj2" fmla="val 75735"/>
            </a:avLst>
          </a:prstGeom>
          <a:gradFill>
            <a:gsLst>
              <a:gs pos="50000">
                <a:srgbClr val="FFCB37">
                  <a:alpha val="45000"/>
                </a:srgbClr>
              </a:gs>
              <a:gs pos="55000">
                <a:srgbClr val="FEBB00">
                  <a:alpha val="23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Arrow: Up 163">
            <a:extLst>
              <a:ext uri="{FF2B5EF4-FFF2-40B4-BE49-F238E27FC236}">
                <a16:creationId xmlns:a16="http://schemas.microsoft.com/office/drawing/2014/main" id="{F438277C-5B0F-4154-C30A-0264803B88D1}"/>
              </a:ext>
            </a:extLst>
          </p:cNvPr>
          <p:cNvSpPr/>
          <p:nvPr/>
        </p:nvSpPr>
        <p:spPr>
          <a:xfrm>
            <a:off x="6414924" y="4281143"/>
            <a:ext cx="205329" cy="330718"/>
          </a:xfrm>
          <a:prstGeom prst="upArrow">
            <a:avLst>
              <a:gd name="adj1" fmla="val 40216"/>
              <a:gd name="adj2" fmla="val 75735"/>
            </a:avLst>
          </a:prstGeom>
          <a:gradFill>
            <a:gsLst>
              <a:gs pos="50000">
                <a:srgbClr val="FFCB37">
                  <a:alpha val="45000"/>
                </a:srgbClr>
              </a:gs>
              <a:gs pos="55000">
                <a:srgbClr val="FEBB00">
                  <a:alpha val="23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Arrow: Up 164">
            <a:extLst>
              <a:ext uri="{FF2B5EF4-FFF2-40B4-BE49-F238E27FC236}">
                <a16:creationId xmlns:a16="http://schemas.microsoft.com/office/drawing/2014/main" id="{5D779EEB-5865-1F8C-35F3-4E982FD389F6}"/>
              </a:ext>
            </a:extLst>
          </p:cNvPr>
          <p:cNvSpPr/>
          <p:nvPr/>
        </p:nvSpPr>
        <p:spPr>
          <a:xfrm>
            <a:off x="5980954" y="4354905"/>
            <a:ext cx="205329" cy="330718"/>
          </a:xfrm>
          <a:prstGeom prst="upArrow">
            <a:avLst>
              <a:gd name="adj1" fmla="val 40216"/>
              <a:gd name="adj2" fmla="val 75735"/>
            </a:avLst>
          </a:prstGeom>
          <a:gradFill>
            <a:gsLst>
              <a:gs pos="50000">
                <a:srgbClr val="FFCB37">
                  <a:alpha val="45000"/>
                </a:srgbClr>
              </a:gs>
              <a:gs pos="55000">
                <a:srgbClr val="FEBB00">
                  <a:alpha val="23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Arrow: Up 165">
            <a:extLst>
              <a:ext uri="{FF2B5EF4-FFF2-40B4-BE49-F238E27FC236}">
                <a16:creationId xmlns:a16="http://schemas.microsoft.com/office/drawing/2014/main" id="{CE9A66C5-83C8-EF46-7BF2-9A43BD1658E4}"/>
              </a:ext>
            </a:extLst>
          </p:cNvPr>
          <p:cNvSpPr/>
          <p:nvPr/>
        </p:nvSpPr>
        <p:spPr>
          <a:xfrm>
            <a:off x="5700970" y="4172915"/>
            <a:ext cx="205329" cy="330718"/>
          </a:xfrm>
          <a:prstGeom prst="upArrow">
            <a:avLst>
              <a:gd name="adj1" fmla="val 40216"/>
              <a:gd name="adj2" fmla="val 75735"/>
            </a:avLst>
          </a:prstGeom>
          <a:gradFill>
            <a:gsLst>
              <a:gs pos="50000">
                <a:srgbClr val="FFCB37">
                  <a:alpha val="45000"/>
                </a:srgbClr>
              </a:gs>
              <a:gs pos="55000">
                <a:srgbClr val="FEBB00">
                  <a:alpha val="23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Arrow: Up 166">
            <a:extLst>
              <a:ext uri="{FF2B5EF4-FFF2-40B4-BE49-F238E27FC236}">
                <a16:creationId xmlns:a16="http://schemas.microsoft.com/office/drawing/2014/main" id="{B93AEE02-0047-20ED-7B5F-A58C146E565B}"/>
              </a:ext>
            </a:extLst>
          </p:cNvPr>
          <p:cNvSpPr/>
          <p:nvPr/>
        </p:nvSpPr>
        <p:spPr>
          <a:xfrm>
            <a:off x="5501692" y="3664544"/>
            <a:ext cx="205329" cy="330718"/>
          </a:xfrm>
          <a:prstGeom prst="upArrow">
            <a:avLst>
              <a:gd name="adj1" fmla="val 40216"/>
              <a:gd name="adj2" fmla="val 75735"/>
            </a:avLst>
          </a:prstGeom>
          <a:gradFill>
            <a:gsLst>
              <a:gs pos="50000">
                <a:srgbClr val="FFCB37">
                  <a:alpha val="45000"/>
                </a:srgbClr>
              </a:gs>
              <a:gs pos="55000">
                <a:srgbClr val="FEBB00">
                  <a:alpha val="23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Arrow: Up 167">
            <a:extLst>
              <a:ext uri="{FF2B5EF4-FFF2-40B4-BE49-F238E27FC236}">
                <a16:creationId xmlns:a16="http://schemas.microsoft.com/office/drawing/2014/main" id="{FCECC9D7-0D6B-DDBE-6B08-1FE91BFC9DD3}"/>
              </a:ext>
            </a:extLst>
          </p:cNvPr>
          <p:cNvSpPr/>
          <p:nvPr/>
        </p:nvSpPr>
        <p:spPr>
          <a:xfrm>
            <a:off x="5700970" y="3327914"/>
            <a:ext cx="205329" cy="330718"/>
          </a:xfrm>
          <a:prstGeom prst="upArrow">
            <a:avLst>
              <a:gd name="adj1" fmla="val 40216"/>
              <a:gd name="adj2" fmla="val 75735"/>
            </a:avLst>
          </a:prstGeom>
          <a:gradFill>
            <a:gsLst>
              <a:gs pos="50000">
                <a:srgbClr val="FFCB37">
                  <a:alpha val="45000"/>
                </a:srgbClr>
              </a:gs>
              <a:gs pos="55000">
                <a:srgbClr val="FEBB00">
                  <a:alpha val="23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3B881A2C-F34C-FA65-5E30-2B06FA7EB2F1}"/>
              </a:ext>
            </a:extLst>
          </p:cNvPr>
          <p:cNvGrpSpPr/>
          <p:nvPr/>
        </p:nvGrpSpPr>
        <p:grpSpPr>
          <a:xfrm>
            <a:off x="5241746" y="4930066"/>
            <a:ext cx="2068054" cy="376999"/>
            <a:chOff x="5241746" y="4930066"/>
            <a:chExt cx="2068054" cy="376999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02DA15A8-9F45-1B0A-9CCE-B3BC49C18717}"/>
                </a:ext>
              </a:extLst>
            </p:cNvPr>
            <p:cNvSpPr txBox="1"/>
            <p:nvPr/>
          </p:nvSpPr>
          <p:spPr>
            <a:xfrm>
              <a:off x="6696411" y="4930066"/>
              <a:ext cx="613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>
                      <a:lumMod val="50000"/>
                    </a:schemeClr>
                  </a:solidFill>
                  <a:effectLst>
                    <a:outerShdw blurRad="139700" dist="12700" dir="3000000" algn="t" rotWithShape="0">
                      <a:srgbClr val="797979"/>
                    </a:outerShdw>
                  </a:effectLst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  <a:effectLst>
                    <a:outerShdw blurRad="139700" dist="12700" dir="3000000" algn="t" rotWithShape="0">
                      <a:srgbClr val="FF0000"/>
                    </a:outerShdw>
                  </a:effectLst>
                </a:rPr>
                <a:t>ATK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4B28EA15-29CA-FE53-55B6-0340930D93EB}"/>
                </a:ext>
              </a:extLst>
            </p:cNvPr>
            <p:cNvSpPr txBox="1"/>
            <p:nvPr/>
          </p:nvSpPr>
          <p:spPr>
            <a:xfrm>
              <a:off x="5241746" y="4937733"/>
              <a:ext cx="682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>
                    <a:outerShdw blurRad="139700" dist="12700" dir="3000000" algn="t" rotWithShape="0">
                      <a:srgbClr val="797979"/>
                    </a:outerShdw>
                  </a:effectLst>
                </a:rPr>
                <a:t>Level</a:t>
              </a:r>
            </a:p>
          </p:txBody>
        </p:sp>
      </p:grpSp>
      <p:pic>
        <p:nvPicPr>
          <p:cNvPr id="199" name="Picture 198" descr="A picture containing graphics, symbol, screenshot, electric blue&#10;&#10;Description automatically generated">
            <a:extLst>
              <a:ext uri="{FF2B5EF4-FFF2-40B4-BE49-F238E27FC236}">
                <a16:creationId xmlns:a16="http://schemas.microsoft.com/office/drawing/2014/main" id="{B4A8EDF4-E862-2BA3-558E-DA000A7560A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22" y="4963059"/>
            <a:ext cx="483489" cy="483489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2E58E7FB-98C3-A008-F791-D840BFED192B}"/>
              </a:ext>
            </a:extLst>
          </p:cNvPr>
          <p:cNvSpPr txBox="1"/>
          <p:nvPr/>
        </p:nvSpPr>
        <p:spPr>
          <a:xfrm>
            <a:off x="5121140" y="5424247"/>
            <a:ext cx="248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effectLst>
                  <a:outerShdw blurRad="139700" dist="12700" dir="3000000" algn="t" rotWithShape="0">
                    <a:srgbClr val="FF0000"/>
                  </a:outerShdw>
                </a:effectLst>
              </a:rPr>
              <a:t>Sát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  <a:effectLst>
                  <a:outerShdw blurRad="139700" dist="12700" dir="3000000" algn="t" rotWithShape="0">
                    <a:srgbClr val="FF0000"/>
                  </a:outerShdw>
                </a:effectLst>
              </a:rPr>
              <a:t>thương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ffectLst>
                  <a:outerShdw blurRad="139700" dist="12700" dir="3000000" algn="t" rotWithShape="0">
                    <a:srgbClr val="797979"/>
                  </a:outerShdw>
                </a:effectLst>
              </a:rPr>
              <a:t>cấp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ffectLst>
                  <a:outerShdw blurRad="139700" dist="12700" dir="3000000" algn="t" rotWithShape="0">
                    <a:srgbClr val="797979"/>
                  </a:outerShdw>
                </a:effectLst>
              </a:rPr>
              <a:t>độ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X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FCAA9-3871-E00C-6D63-C4DACA7F51C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7937" y="501430"/>
            <a:ext cx="456512" cy="456512"/>
          </a:xfrm>
          <a:prstGeom prst="rect">
            <a:avLst/>
          </a:prstGeom>
          <a:effectLst/>
        </p:spPr>
      </p:pic>
      <p:pic>
        <p:nvPicPr>
          <p:cNvPr id="15" name="Picture 14" descr="A blue and black game controller&#10;&#10;Description automatically generated with low confidence">
            <a:extLst>
              <a:ext uri="{FF2B5EF4-FFF2-40B4-BE49-F238E27FC236}">
                <a16:creationId xmlns:a16="http://schemas.microsoft.com/office/drawing/2014/main" id="{9EB05F26-C5D4-A8F7-AC2D-67D4E436054E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58" y="4066729"/>
            <a:ext cx="665455" cy="6654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9CE1A3-AA6E-45E4-5D76-84177B174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9016" y="1839788"/>
            <a:ext cx="573928" cy="573928"/>
          </a:xfrm>
          <a:prstGeom prst="rect">
            <a:avLst/>
          </a:prstGeom>
          <a:effectLst>
            <a:outerShdw blurRad="190500" dist="508000" dir="5400000" sx="64000" sy="64000" algn="t" rotWithShape="0">
              <a:prstClr val="black">
                <a:alpha val="8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4436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4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0.00079 -0.1115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557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4" presetClass="path" presetSubtype="0" repeatCount="300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45833E-6 -3.33333E-6 L 0.00078 -0.1115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557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4" presetClass="path" presetSubtype="0" repeatCount="3000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2.08333E-6 2.96296E-6 L 0.00078 -0.1115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557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4" presetClass="path" presetSubtype="0" repeatCount="300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4.79167E-6 3.7037E-7 L 0.00078 -0.11157 " pathEditMode="relative" rAng="0" ptsTypes="AA">
                                      <p:cBhvr>
                                        <p:cTn id="38" dur="19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557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repeatCount="300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1.66667E-6 2.22222E-6 L 0.00078 -0.1115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557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4" presetClass="path" presetSubtype="0" repeatCount="300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1.66667E-6 1.11111E-6 L 0.00078 -0.1115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557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4" presetClass="path" presetSubtype="0" repeatCount="300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1.66667E-6 7.40741E-7 L 0.00078 -0.11157 " pathEditMode="relative" rAng="0" ptsTypes="AA">
                                      <p:cBhvr>
                                        <p:cTn id="50" dur="1767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557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8" presetClass="entr" presetSubtype="6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12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8" presetClass="entr" presetSubtype="6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7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3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grpId="0" nodeType="withEffect">
                                  <p:stCondLst>
                                    <p:cond delay="25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3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54" grpId="0" animBg="1"/>
      <p:bldP spid="154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20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blue and black water drop&#10;&#10;Description automatically generated with medium confidence">
            <a:extLst>
              <a:ext uri="{FF2B5EF4-FFF2-40B4-BE49-F238E27FC236}">
                <a16:creationId xmlns:a16="http://schemas.microsoft.com/office/drawing/2014/main" id="{6683FE83-67BB-7C49-9157-006598AE52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110"/>
                    </a14:imgEffect>
                    <a14:imgEffect>
                      <a14:saturation sat="1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40" y="3176778"/>
            <a:ext cx="597141" cy="597141"/>
          </a:xfrm>
          <a:prstGeom prst="rect">
            <a:avLst/>
          </a:prstGeom>
          <a:effectLst>
            <a:outerShdw blurRad="190500" dist="508000" dir="5340000" sx="64000" sy="64000" algn="t" rotWithShape="0">
              <a:prstClr val="black">
                <a:alpha val="87000"/>
              </a:prstClr>
            </a:outerShdw>
          </a:effectLst>
        </p:spPr>
      </p:pic>
      <p:pic>
        <p:nvPicPr>
          <p:cNvPr id="109" name="Picture 108" descr="A picture containing graphics, clipart, creativity, cartoon&#10;&#10;Description automatically generated">
            <a:extLst>
              <a:ext uri="{FF2B5EF4-FFF2-40B4-BE49-F238E27FC236}">
                <a16:creationId xmlns:a16="http://schemas.microsoft.com/office/drawing/2014/main" id="{7C480958-C4B5-9A3B-9043-8590806476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00" flipH="1">
            <a:off x="4492779" y="1846262"/>
            <a:ext cx="3530999" cy="3530999"/>
          </a:xfrm>
          <a:prstGeom prst="rect">
            <a:avLst/>
          </a:prstGeom>
        </p:spPr>
      </p:pic>
      <p:pic>
        <p:nvPicPr>
          <p:cNvPr id="57" name="Picture 56" descr="A picture containing clipart, graphics, cartoon, creativity&#10;&#10;Description automatically generated">
            <a:extLst>
              <a:ext uri="{FF2B5EF4-FFF2-40B4-BE49-F238E27FC236}">
                <a16:creationId xmlns:a16="http://schemas.microsoft.com/office/drawing/2014/main" id="{F47BE8B5-E846-475B-722D-5907B0F6E0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400"/>
                    </a14:imgEffect>
                    <a14:imgEffect>
                      <a14:saturation sat="2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223" y="3219464"/>
            <a:ext cx="617777" cy="617777"/>
          </a:xfrm>
          <a:prstGeom prst="rect">
            <a:avLst/>
          </a:prstGeom>
          <a:effectLst/>
        </p:spPr>
      </p:pic>
      <p:pic>
        <p:nvPicPr>
          <p:cNvPr id="62" name="Picture 61" descr="A picture containing cartoon, clipart, creativity&#10;&#10;Description automatically generated">
            <a:extLst>
              <a:ext uri="{FF2B5EF4-FFF2-40B4-BE49-F238E27FC236}">
                <a16:creationId xmlns:a16="http://schemas.microsoft.com/office/drawing/2014/main" id="{9FD66131-5FBF-0A7F-F4FF-257AA24BC4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930"/>
                    </a14:imgEffect>
                    <a14:imgEffect>
                      <a14:saturation sat="1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93" y="3289178"/>
            <a:ext cx="598052" cy="617777"/>
          </a:xfrm>
          <a:prstGeom prst="rect">
            <a:avLst/>
          </a:prstGeom>
          <a:ln>
            <a:tailEnd type="triangle"/>
          </a:ln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05240604-953C-F4EB-88B9-4BF74D6D30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4730" y="3176268"/>
            <a:ext cx="597139" cy="597139"/>
          </a:xfrm>
          <a:prstGeom prst="rect">
            <a:avLst/>
          </a:prstGeom>
          <a:effectLst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BCD5ECF-E0EC-DC1E-F486-280EA4459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2290" y="3221832"/>
            <a:ext cx="573928" cy="573928"/>
          </a:xfrm>
          <a:prstGeom prst="rect">
            <a:avLst/>
          </a:prstGeom>
          <a:effectLst>
            <a:outerShdw blurRad="190500" dist="508000" dir="5400000" sx="64000" sy="64000" algn="t" rotWithShape="0">
              <a:prstClr val="black">
                <a:alpha val="87000"/>
              </a:prstClr>
            </a:outerShdw>
          </a:effectLst>
        </p:spPr>
      </p:pic>
      <p:sp>
        <p:nvSpPr>
          <p:cNvPr id="6" name="Rounded Rectangle 5"/>
          <p:cNvSpPr/>
          <p:nvPr/>
        </p:nvSpPr>
        <p:spPr>
          <a:xfrm>
            <a:off x="8066478" y="7397156"/>
            <a:ext cx="3251200" cy="624114"/>
          </a:xfrm>
          <a:prstGeom prst="roundRect">
            <a:avLst>
              <a:gd name="adj" fmla="val 30621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647700" dist="139700" dir="3000000" sx="38000" sy="38000" algn="t" rotWithShape="0">
              <a:schemeClr val="tx1">
                <a:alpha val="64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START !!!</a:t>
            </a:r>
          </a:p>
        </p:txBody>
      </p:sp>
      <p:sp>
        <p:nvSpPr>
          <p:cNvPr id="13" name="Arc 12"/>
          <p:cNvSpPr/>
          <p:nvPr/>
        </p:nvSpPr>
        <p:spPr>
          <a:xfrm rot="19648487">
            <a:off x="180293" y="7567053"/>
            <a:ext cx="885372" cy="928914"/>
          </a:xfrm>
          <a:prstGeom prst="arc">
            <a:avLst>
              <a:gd name="adj1" fmla="val 17038748"/>
              <a:gd name="adj2" fmla="val 14044309"/>
            </a:avLst>
          </a:prstGeom>
          <a:ln w="114300" cap="rnd">
            <a:solidFill>
              <a:srgbClr val="DDA312"/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5156482">
            <a:off x="1785078" y="-1012280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4541561">
            <a:off x="6508901" y="-1509220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 rot="18170840">
            <a:off x="-1010161" y="2088300"/>
            <a:ext cx="267337" cy="274193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rot="15160269">
            <a:off x="5928714" y="-746666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4ED343A-5D2C-C51C-3DCD-41F2F4508BAD}"/>
              </a:ext>
            </a:extLst>
          </p:cNvPr>
          <p:cNvSpPr/>
          <p:nvPr/>
        </p:nvSpPr>
        <p:spPr>
          <a:xfrm>
            <a:off x="-5074628" y="496041"/>
            <a:ext cx="5074628" cy="441434"/>
          </a:xfrm>
          <a:prstGeom prst="parallelogram">
            <a:avLst>
              <a:gd name="adj" fmla="val 73770"/>
            </a:avLst>
          </a:prstGeom>
          <a:solidFill>
            <a:srgbClr val="E55807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53F8E9C7-3CCE-D416-56A2-04D211CA274E}"/>
              </a:ext>
            </a:extLst>
          </p:cNvPr>
          <p:cNvSpPr/>
          <p:nvPr/>
        </p:nvSpPr>
        <p:spPr>
          <a:xfrm rot="10800000">
            <a:off x="12192000" y="496041"/>
            <a:ext cx="5074629" cy="441434"/>
          </a:xfrm>
          <a:prstGeom prst="parallelogram">
            <a:avLst>
              <a:gd name="adj" fmla="val 73770"/>
            </a:avLst>
          </a:prstGeom>
          <a:solidFill>
            <a:srgbClr val="E5580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F9D3C1D-6E83-91B1-B91E-274ECD35220E}"/>
              </a:ext>
            </a:extLst>
          </p:cNvPr>
          <p:cNvGrpSpPr/>
          <p:nvPr/>
        </p:nvGrpSpPr>
        <p:grpSpPr>
          <a:xfrm>
            <a:off x="-687995" y="2945494"/>
            <a:ext cx="473516" cy="445406"/>
            <a:chOff x="4010025" y="2381424"/>
            <a:chExt cx="653369" cy="60855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33FB627-AE46-E08D-EEC9-DB102E14BC45}"/>
                </a:ext>
              </a:extLst>
            </p:cNvPr>
            <p:cNvSpPr/>
            <p:nvPr/>
          </p:nvSpPr>
          <p:spPr>
            <a:xfrm>
              <a:off x="4010025" y="2381424"/>
              <a:ext cx="653369" cy="60855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Graphic 77" descr="Brainstorm with solid fill">
              <a:extLst>
                <a:ext uri="{FF2B5EF4-FFF2-40B4-BE49-F238E27FC236}">
                  <a16:creationId xmlns:a16="http://schemas.microsoft.com/office/drawing/2014/main" id="{9FAF1B23-63D1-A13E-9059-9E57E5AAA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52795" y="2480013"/>
              <a:ext cx="393485" cy="393483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0FD4D2AB-43C6-91D2-8EEA-117F05F7DB4C}"/>
              </a:ext>
            </a:extLst>
          </p:cNvPr>
          <p:cNvSpPr txBox="1"/>
          <p:nvPr/>
        </p:nvSpPr>
        <p:spPr>
          <a:xfrm>
            <a:off x="-335832" y="-1792000"/>
            <a:ext cx="316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DCA314"/>
                </a:solidFill>
                <a:latin typeface="Arial Rounded MT Bold" panose="020F0704030504030204" pitchFamily="34" charset="0"/>
              </a:rPr>
              <a:t>Phân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4400" dirty="0" err="1">
                <a:solidFill>
                  <a:srgbClr val="DCA314"/>
                </a:solidFill>
                <a:latin typeface="Arial Rounded MT Bold" panose="020F0704030504030204" pitchFamily="34" charset="0"/>
              </a:rPr>
              <a:t>tích</a:t>
            </a:r>
            <a:endParaRPr lang="en-US" sz="4400" dirty="0">
              <a:solidFill>
                <a:srgbClr val="DCA314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A4A614E-CA95-120F-F8E7-CA489FF62D9B}"/>
              </a:ext>
            </a:extLst>
          </p:cNvPr>
          <p:cNvGrpSpPr/>
          <p:nvPr/>
        </p:nvGrpSpPr>
        <p:grpSpPr>
          <a:xfrm>
            <a:off x="2463575" y="7156685"/>
            <a:ext cx="1311237" cy="874825"/>
            <a:chOff x="2979834" y="4772304"/>
            <a:chExt cx="1157122" cy="74411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B0B4A30-B0BE-648E-A7FC-5E1179A99FEF}"/>
                </a:ext>
              </a:extLst>
            </p:cNvPr>
            <p:cNvGrpSpPr/>
            <p:nvPr/>
          </p:nvGrpSpPr>
          <p:grpSpPr>
            <a:xfrm>
              <a:off x="3370716" y="4772304"/>
              <a:ext cx="421313" cy="396642"/>
              <a:chOff x="4663394" y="2270219"/>
              <a:chExt cx="530331" cy="479506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7A568F7-0518-F92D-10D2-4FF46B07DC10}"/>
                  </a:ext>
                </a:extLst>
              </p:cNvPr>
              <p:cNvSpPr/>
              <p:nvPr/>
            </p:nvSpPr>
            <p:spPr>
              <a:xfrm>
                <a:off x="4663394" y="2270219"/>
                <a:ext cx="530331" cy="479506"/>
              </a:xfrm>
              <a:prstGeom prst="ellipse">
                <a:avLst/>
              </a:prstGeom>
              <a:solidFill>
                <a:srgbClr val="FFFF00">
                  <a:alpha val="70000"/>
                </a:srgbClr>
              </a:solidFill>
              <a:ln>
                <a:solidFill>
                  <a:srgbClr val="FFFF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0" name="Graphic 89" descr="Group brainstorm with solid fill">
                <a:extLst>
                  <a:ext uri="{FF2B5EF4-FFF2-40B4-BE49-F238E27FC236}">
                    <a16:creationId xmlns:a16="http://schemas.microsoft.com/office/drawing/2014/main" id="{702B6094-35EB-24F9-48CA-4240C7429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729252" y="2292679"/>
                <a:ext cx="371388" cy="371388"/>
              </a:xfrm>
              <a:prstGeom prst="rect">
                <a:avLst/>
              </a:prstGeom>
            </p:spPr>
          </p:pic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D2B244-5F03-7D1B-4F68-FA44989CDDE1}"/>
                </a:ext>
              </a:extLst>
            </p:cNvPr>
            <p:cNvSpPr txBox="1"/>
            <p:nvPr/>
          </p:nvSpPr>
          <p:spPr>
            <a:xfrm>
              <a:off x="2979834" y="5177861"/>
              <a:ext cx="1157122" cy="33855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Ý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Tưởng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18EA2A-7645-B755-5743-C4CD6D5D18D2}"/>
              </a:ext>
            </a:extLst>
          </p:cNvPr>
          <p:cNvGrpSpPr/>
          <p:nvPr/>
        </p:nvGrpSpPr>
        <p:grpSpPr>
          <a:xfrm>
            <a:off x="4604646" y="-1050030"/>
            <a:ext cx="1735010" cy="859801"/>
            <a:chOff x="4418390" y="3058767"/>
            <a:chExt cx="1735010" cy="859801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1CD7A27-C524-FC56-DF0A-D47BF75944C9}"/>
                </a:ext>
              </a:extLst>
            </p:cNvPr>
            <p:cNvGrpSpPr/>
            <p:nvPr/>
          </p:nvGrpSpPr>
          <p:grpSpPr>
            <a:xfrm>
              <a:off x="4969394" y="3501657"/>
              <a:ext cx="478906" cy="416911"/>
              <a:chOff x="5576783" y="3587600"/>
              <a:chExt cx="422618" cy="354617"/>
            </a:xfrm>
            <a:solidFill>
              <a:srgbClr val="00B050"/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E745232B-A044-C92D-B897-15AD3DB21A33}"/>
                  </a:ext>
                </a:extLst>
              </p:cNvPr>
              <p:cNvSpPr/>
              <p:nvPr/>
            </p:nvSpPr>
            <p:spPr>
              <a:xfrm>
                <a:off x="5576783" y="3587600"/>
                <a:ext cx="422618" cy="354617"/>
              </a:xfrm>
              <a:prstGeom prst="ellipse">
                <a:avLst/>
              </a:prstGeom>
              <a:grpFill/>
              <a:ln>
                <a:solidFill>
                  <a:srgbClr val="1258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8" name="Graphic 97" descr="Hierarchy outline">
                <a:extLst>
                  <a:ext uri="{FF2B5EF4-FFF2-40B4-BE49-F238E27FC236}">
                    <a16:creationId xmlns:a16="http://schemas.microsoft.com/office/drawing/2014/main" id="{A433B314-703F-5CC4-1326-974291D2E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644516" y="3603485"/>
                <a:ext cx="289833" cy="289833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6ABABB2-9A13-F60B-B733-A7EA5327737D}"/>
                </a:ext>
              </a:extLst>
            </p:cNvPr>
            <p:cNvSpPr txBox="1"/>
            <p:nvPr/>
          </p:nvSpPr>
          <p:spPr>
            <a:xfrm>
              <a:off x="4418390" y="3058767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Sơ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đồ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phân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lớp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C8F45B-1DC6-04C1-5AA6-BDE08EE5E94D}"/>
              </a:ext>
            </a:extLst>
          </p:cNvPr>
          <p:cNvGrpSpPr/>
          <p:nvPr/>
        </p:nvGrpSpPr>
        <p:grpSpPr>
          <a:xfrm>
            <a:off x="7003646" y="7775510"/>
            <a:ext cx="1846147" cy="1104410"/>
            <a:chOff x="6840466" y="3849645"/>
            <a:chExt cx="1846147" cy="110441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BB27FDB-E328-F47E-8696-8B6EF9819751}"/>
                </a:ext>
              </a:extLst>
            </p:cNvPr>
            <p:cNvSpPr/>
            <p:nvPr/>
          </p:nvSpPr>
          <p:spPr>
            <a:xfrm>
              <a:off x="6840466" y="3853522"/>
              <a:ext cx="401847" cy="416910"/>
            </a:xfrm>
            <a:prstGeom prst="ellipse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1258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7" name="Graphic 106" descr="Lightbulb and gear outline">
              <a:extLst>
                <a:ext uri="{FF2B5EF4-FFF2-40B4-BE49-F238E27FC236}">
                  <a16:creationId xmlns:a16="http://schemas.microsoft.com/office/drawing/2014/main" id="{D488A3A2-CDE9-3ACD-78BE-2C4BBDDBC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840466" y="3849645"/>
              <a:ext cx="401847" cy="41691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1D9F72-B4FF-D656-D643-962BE1F40CFC}"/>
                </a:ext>
              </a:extLst>
            </p:cNvPr>
            <p:cNvSpPr txBox="1"/>
            <p:nvPr/>
          </p:nvSpPr>
          <p:spPr>
            <a:xfrm>
              <a:off x="6951603" y="4266555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Giải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quyết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yêu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cầu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F4D271-E336-798C-FBBE-FBF9E0081635}"/>
              </a:ext>
            </a:extLst>
          </p:cNvPr>
          <p:cNvGrpSpPr/>
          <p:nvPr/>
        </p:nvGrpSpPr>
        <p:grpSpPr>
          <a:xfrm>
            <a:off x="12192000" y="3568901"/>
            <a:ext cx="1735010" cy="604014"/>
            <a:chOff x="9914126" y="3585774"/>
            <a:chExt cx="1735010" cy="60401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62607CE-ED3A-703C-4A52-4313D994ECE9}"/>
                </a:ext>
              </a:extLst>
            </p:cNvPr>
            <p:cNvSpPr/>
            <p:nvPr/>
          </p:nvSpPr>
          <p:spPr>
            <a:xfrm>
              <a:off x="9970798" y="3772878"/>
              <a:ext cx="421564" cy="416910"/>
            </a:xfrm>
            <a:prstGeom prst="ellipse">
              <a:avLst/>
            </a:prstGeom>
            <a:solidFill>
              <a:schemeClr val="bg2">
                <a:lumMod val="25000"/>
                <a:alpha val="86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 descr="Bug under magnifying glass with solid fill">
              <a:extLst>
                <a:ext uri="{FF2B5EF4-FFF2-40B4-BE49-F238E27FC236}">
                  <a16:creationId xmlns:a16="http://schemas.microsoft.com/office/drawing/2014/main" id="{0EF6E285-79EE-82F7-CD77-6CEA6A0FB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024394" y="3821949"/>
              <a:ext cx="314371" cy="32615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94AB3B-2017-103C-1361-4012110F1334}"/>
                </a:ext>
              </a:extLst>
            </p:cNvPr>
            <p:cNvSpPr txBox="1"/>
            <p:nvPr/>
          </p:nvSpPr>
          <p:spPr>
            <a:xfrm>
              <a:off x="9914126" y="3585774"/>
              <a:ext cx="1735010" cy="398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Chạy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thử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89E6D5-21B3-182F-F82D-7A5E40C800E1}"/>
              </a:ext>
            </a:extLst>
          </p:cNvPr>
          <p:cNvGrpSpPr/>
          <p:nvPr/>
        </p:nvGrpSpPr>
        <p:grpSpPr>
          <a:xfrm>
            <a:off x="1648216" y="7602054"/>
            <a:ext cx="8395153" cy="1025357"/>
            <a:chOff x="1744317" y="3568901"/>
            <a:chExt cx="8395153" cy="1025357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4504BB7-4CC3-C537-501F-1108D092A44C}"/>
                </a:ext>
              </a:extLst>
            </p:cNvPr>
            <p:cNvSpPr/>
            <p:nvPr/>
          </p:nvSpPr>
          <p:spPr>
            <a:xfrm>
              <a:off x="1799638" y="3623956"/>
              <a:ext cx="8285910" cy="970302"/>
            </a:xfrm>
            <a:custGeom>
              <a:avLst/>
              <a:gdLst>
                <a:gd name="connsiteX0" fmla="*/ 0 w 6205928"/>
                <a:gd name="connsiteY0" fmla="*/ 0 h 1559028"/>
                <a:gd name="connsiteX1" fmla="*/ 1798820 w 6205928"/>
                <a:gd name="connsiteY1" fmla="*/ 1558977 h 1559028"/>
                <a:gd name="connsiteX2" fmla="*/ 4092315 w 6205928"/>
                <a:gd name="connsiteY2" fmla="*/ 59961 h 1559028"/>
                <a:gd name="connsiteX3" fmla="*/ 6205928 w 6205928"/>
                <a:gd name="connsiteY3" fmla="*/ 1274164 h 155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5928" h="1559028">
                  <a:moveTo>
                    <a:pt x="0" y="0"/>
                  </a:moveTo>
                  <a:cubicBezTo>
                    <a:pt x="558384" y="774492"/>
                    <a:pt x="1116768" y="1548984"/>
                    <a:pt x="1798820" y="1558977"/>
                  </a:cubicBezTo>
                  <a:cubicBezTo>
                    <a:pt x="2480872" y="1568970"/>
                    <a:pt x="3357797" y="107430"/>
                    <a:pt x="4092315" y="59961"/>
                  </a:cubicBezTo>
                  <a:cubicBezTo>
                    <a:pt x="4826833" y="12492"/>
                    <a:pt x="5516380" y="643328"/>
                    <a:pt x="6205928" y="1274164"/>
                  </a:cubicBezTo>
                </a:path>
              </a:pathLst>
            </a:custGeom>
            <a:noFill/>
            <a:ln w="50800" cap="rnd" cmpd="dbl">
              <a:solidFill>
                <a:srgbClr val="E55807">
                  <a:alpha val="99000"/>
                </a:srgbClr>
              </a:solidFill>
              <a:round/>
              <a:headEnd type="none"/>
              <a:tailEnd type="none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12032"/>
                        <a:gd name="connsiteY0" fmla="*/ 0 h 825322"/>
                        <a:gd name="connsiteX1" fmla="*/ 2119429 w 7312032"/>
                        <a:gd name="connsiteY1" fmla="*/ 825295 h 825322"/>
                        <a:gd name="connsiteX2" fmla="*/ 4821702 w 7312032"/>
                        <a:gd name="connsiteY2" fmla="*/ 31742 h 825322"/>
                        <a:gd name="connsiteX3" fmla="*/ 7312032 w 7312032"/>
                        <a:gd name="connsiteY3" fmla="*/ 674520 h 825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12032" h="825322" extrusionOk="0">
                          <a:moveTo>
                            <a:pt x="0" y="0"/>
                          </a:moveTo>
                          <a:cubicBezTo>
                            <a:pt x="607215" y="378735"/>
                            <a:pt x="1260192" y="840879"/>
                            <a:pt x="2119429" y="825295"/>
                          </a:cubicBezTo>
                          <a:cubicBezTo>
                            <a:pt x="2964256" y="839261"/>
                            <a:pt x="3813415" y="61413"/>
                            <a:pt x="4821702" y="31742"/>
                          </a:cubicBezTo>
                          <a:cubicBezTo>
                            <a:pt x="5665026" y="28205"/>
                            <a:pt x="6469830" y="505019"/>
                            <a:pt x="7312032" y="67452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00FF25E-FBA3-C7E6-7297-1DD1CA27B1C7}"/>
                </a:ext>
              </a:extLst>
            </p:cNvPr>
            <p:cNvSpPr/>
            <p:nvPr/>
          </p:nvSpPr>
          <p:spPr>
            <a:xfrm>
              <a:off x="3321528" y="4407816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DCA314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8B7CFB5-04C7-D138-0A24-929B5CFA9E5F}"/>
                </a:ext>
              </a:extLst>
            </p:cNvPr>
            <p:cNvSpPr/>
            <p:nvPr/>
          </p:nvSpPr>
          <p:spPr>
            <a:xfrm>
              <a:off x="1744317" y="356890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FF000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39A2C3-EF3B-52AE-B12D-956AC9F15F66}"/>
                </a:ext>
              </a:extLst>
            </p:cNvPr>
            <p:cNvSpPr/>
            <p:nvPr/>
          </p:nvSpPr>
          <p:spPr>
            <a:xfrm>
              <a:off x="5582791" y="4109108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00B05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0545F76-37E6-19B8-E7A0-B787A9A19C59}"/>
                </a:ext>
              </a:extLst>
            </p:cNvPr>
            <p:cNvSpPr/>
            <p:nvPr/>
          </p:nvSpPr>
          <p:spPr>
            <a:xfrm>
              <a:off x="7464066" y="361787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accent4">
                  <a:lumMod val="60000"/>
                  <a:lumOff val="4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D260C6A-9AEE-412E-E2C4-08F960AE0083}"/>
                </a:ext>
              </a:extLst>
            </p:cNvPr>
            <p:cNvSpPr/>
            <p:nvPr/>
          </p:nvSpPr>
          <p:spPr>
            <a:xfrm>
              <a:off x="10007395" y="4338709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bg2">
                  <a:lumMod val="5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959D261-0973-1524-E004-EE5C0A1F1621}"/>
                </a:ext>
              </a:extLst>
            </p:cNvPr>
            <p:cNvGrpSpPr/>
            <p:nvPr/>
          </p:nvGrpSpPr>
          <p:grpSpPr>
            <a:xfrm>
              <a:off x="9751359" y="4023012"/>
              <a:ext cx="273035" cy="273035"/>
              <a:chOff x="4178287" y="3049587"/>
              <a:chExt cx="273035" cy="273035"/>
            </a:xfrm>
          </p:grpSpPr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2671D02F-B969-E9C1-89F8-8DEBC44E0645}"/>
                  </a:ext>
                </a:extLst>
              </p:cNvPr>
              <p:cNvSpPr/>
              <p:nvPr/>
            </p:nvSpPr>
            <p:spPr>
              <a:xfrm>
                <a:off x="4208697" y="3080236"/>
                <a:ext cx="210312" cy="192024"/>
              </a:xfrm>
              <a:prstGeom prst="flowChartConnector">
                <a:avLst/>
              </a:prstGeom>
              <a:solidFill>
                <a:srgbClr val="FFFFFF"/>
              </a:solidFill>
              <a:ln cap="sq" cmpd="sng">
                <a:solidFill>
                  <a:schemeClr val="tx1">
                    <a:alpha val="59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38100" dist="38100" dir="5400000" sx="95000" sy="95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 descr="Soccer ball with solid fill">
                <a:extLst>
                  <a:ext uri="{FF2B5EF4-FFF2-40B4-BE49-F238E27FC236}">
                    <a16:creationId xmlns:a16="http://schemas.microsoft.com/office/drawing/2014/main" id="{207C1B39-98F6-9061-21FF-9E5F5A9D6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178287" y="3049587"/>
                <a:ext cx="273035" cy="273035"/>
              </a:xfrm>
              <a:prstGeom prst="rect">
                <a:avLst/>
              </a:prstGeom>
            </p:spPr>
          </p:pic>
        </p:grpSp>
      </p:grpSp>
      <p:sp>
        <p:nvSpPr>
          <p:cNvPr id="53" name="Arc 15">
            <a:extLst>
              <a:ext uri="{FF2B5EF4-FFF2-40B4-BE49-F238E27FC236}">
                <a16:creationId xmlns:a16="http://schemas.microsoft.com/office/drawing/2014/main" id="{735A4D90-9624-2EFB-ABBF-6344FA4C1A1C}"/>
              </a:ext>
            </a:extLst>
          </p:cNvPr>
          <p:cNvSpPr/>
          <p:nvPr/>
        </p:nvSpPr>
        <p:spPr>
          <a:xfrm rot="4541561">
            <a:off x="9395311" y="-1175271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50D44DA8-4494-A0D3-2FFA-986630C0A1D2}"/>
              </a:ext>
            </a:extLst>
          </p:cNvPr>
          <p:cNvSpPr/>
          <p:nvPr/>
        </p:nvSpPr>
        <p:spPr>
          <a:xfrm rot="21088632">
            <a:off x="10433117" y="7439105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92872392-2B57-3D44-D8F0-858D700E981B}"/>
              </a:ext>
            </a:extLst>
          </p:cNvPr>
          <p:cNvSpPr/>
          <p:nvPr/>
        </p:nvSpPr>
        <p:spPr>
          <a:xfrm rot="8520643">
            <a:off x="3204379" y="7820478"/>
            <a:ext cx="422035" cy="422065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5A7551F-6024-FC3F-EE8D-F0836C74A38C}"/>
              </a:ext>
            </a:extLst>
          </p:cNvPr>
          <p:cNvGrpSpPr/>
          <p:nvPr/>
        </p:nvGrpSpPr>
        <p:grpSpPr>
          <a:xfrm>
            <a:off x="7533021" y="-1792000"/>
            <a:ext cx="1237362" cy="1237362"/>
            <a:chOff x="7405493" y="3121132"/>
            <a:chExt cx="1237362" cy="1237362"/>
          </a:xfrm>
        </p:grpSpPr>
        <p:pic>
          <p:nvPicPr>
            <p:cNvPr id="106" name="Picture 105" descr="A picture containing graphics, graphic design, design&#10;&#10;Description automatically generated">
              <a:extLst>
                <a:ext uri="{FF2B5EF4-FFF2-40B4-BE49-F238E27FC236}">
                  <a16:creationId xmlns:a16="http://schemas.microsoft.com/office/drawing/2014/main" id="{BD7E1949-393D-38B5-AD45-DF8F720C6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405493" y="3121132"/>
              <a:ext cx="1237362" cy="1237362"/>
            </a:xfrm>
            <a:prstGeom prst="rect">
              <a:avLst/>
            </a:prstGeom>
          </p:spPr>
        </p:pic>
        <p:pic>
          <p:nvPicPr>
            <p:cNvPr id="18" name="Picture 17" descr="A picture containing clipart, animated cartoon, cartoon, graphics&#10;&#10;Description automatically generated">
              <a:extLst>
                <a:ext uri="{FF2B5EF4-FFF2-40B4-BE49-F238E27FC236}">
                  <a16:creationId xmlns:a16="http://schemas.microsoft.com/office/drawing/2014/main" id="{22D9E890-15E5-97EB-A490-871FF31F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260" y="3870735"/>
              <a:ext cx="364620" cy="364620"/>
            </a:xfrm>
            <a:prstGeom prst="rect">
              <a:avLst/>
            </a:prstGeom>
          </p:spPr>
        </p:pic>
      </p:grpSp>
      <p:pic>
        <p:nvPicPr>
          <p:cNvPr id="21" name="Picture 20" descr="A picture containing graphics, circle, symbol, screenshot&#10;&#10;Description automatically generated">
            <a:extLst>
              <a:ext uri="{FF2B5EF4-FFF2-40B4-BE49-F238E27FC236}">
                <a16:creationId xmlns:a16="http://schemas.microsoft.com/office/drawing/2014/main" id="{45091CD1-9615-9860-0635-768C61FB8EC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236" y="1393031"/>
            <a:ext cx="985873" cy="9858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488CBC8-3504-5124-317F-300C4085135C}"/>
              </a:ext>
            </a:extLst>
          </p:cNvPr>
          <p:cNvSpPr txBox="1"/>
          <p:nvPr/>
        </p:nvSpPr>
        <p:spPr>
          <a:xfrm>
            <a:off x="573301" y="282613"/>
            <a:ext cx="31635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4400" dirty="0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4400" dirty="0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Ngũ</a:t>
            </a:r>
            <a:r>
              <a:rPr lang="en-US" sz="4400" dirty="0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endParaRPr lang="en-US" sz="4400" dirty="0">
              <a:solidFill>
                <a:srgbClr val="DCA3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78202A-AD72-673D-BAA6-56114DB963B5}"/>
              </a:ext>
            </a:extLst>
          </p:cNvPr>
          <p:cNvGrpSpPr/>
          <p:nvPr/>
        </p:nvGrpSpPr>
        <p:grpSpPr>
          <a:xfrm>
            <a:off x="5317768" y="-1758019"/>
            <a:ext cx="2043775" cy="997252"/>
            <a:chOff x="5317768" y="-1758019"/>
            <a:chExt cx="2043775" cy="99725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8199A9-2573-4CF5-E0F4-20BDFB229602}"/>
                </a:ext>
              </a:extLst>
            </p:cNvPr>
            <p:cNvSpPr txBox="1"/>
            <p:nvPr/>
          </p:nvSpPr>
          <p:spPr>
            <a:xfrm>
              <a:off x="5317768" y="-1758019"/>
              <a:ext cx="1380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 err="1">
                  <a:solidFill>
                    <a:srgbClr val="AFB0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dirty="0">
                  <a:solidFill>
                    <a:srgbClr val="AFB0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Kim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3618B6-EEDC-0029-DD97-0A32CE95ABBE}"/>
                </a:ext>
              </a:extLst>
            </p:cNvPr>
            <p:cNvSpPr txBox="1"/>
            <p:nvPr/>
          </p:nvSpPr>
          <p:spPr>
            <a:xfrm>
              <a:off x="5485118" y="-1407098"/>
              <a:ext cx="1876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AFB0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Thiếu</a:t>
              </a:r>
              <a:r>
                <a:rPr lang="en-US" dirty="0">
                  <a:solidFill>
                    <a:srgbClr val="AFB0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Lâm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AFB0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Thiên</a:t>
              </a:r>
              <a:r>
                <a:rPr lang="en-US" dirty="0">
                  <a:solidFill>
                    <a:srgbClr val="AFB0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AFB0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Vương</a:t>
              </a:r>
              <a:endParaRPr lang="en-US" dirty="0">
                <a:solidFill>
                  <a:srgbClr val="AFB0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FAA964-5147-A919-6F7E-43ABC0B76CF3}"/>
              </a:ext>
            </a:extLst>
          </p:cNvPr>
          <p:cNvGrpSpPr/>
          <p:nvPr/>
        </p:nvGrpSpPr>
        <p:grpSpPr>
          <a:xfrm>
            <a:off x="12684417" y="2202782"/>
            <a:ext cx="2461259" cy="1272567"/>
            <a:chOff x="8009388" y="2164382"/>
            <a:chExt cx="2461259" cy="127256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C35671-76CD-9A31-6F54-BA5C77070AC1}"/>
                </a:ext>
              </a:extLst>
            </p:cNvPr>
            <p:cNvSpPr txBox="1"/>
            <p:nvPr/>
          </p:nvSpPr>
          <p:spPr>
            <a:xfrm>
              <a:off x="8009388" y="2164382"/>
              <a:ext cx="1609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 err="1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dirty="0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Mộc</a:t>
              </a:r>
              <a:endParaRPr lang="en-US" dirty="0">
                <a:solidFill>
                  <a:srgbClr val="66FF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B0952E-26A8-7044-BAAF-EDBCF233D954}"/>
                </a:ext>
              </a:extLst>
            </p:cNvPr>
            <p:cNvSpPr txBox="1"/>
            <p:nvPr/>
          </p:nvSpPr>
          <p:spPr>
            <a:xfrm>
              <a:off x="8283515" y="2513619"/>
              <a:ext cx="21871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Ngũ</a:t>
              </a:r>
              <a:r>
                <a:rPr lang="en-US" dirty="0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Độc</a:t>
              </a:r>
              <a:r>
                <a:rPr lang="en-US" dirty="0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Giáo</a:t>
              </a:r>
              <a:endParaRPr lang="en-US" dirty="0">
                <a:solidFill>
                  <a:srgbClr val="66FF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Đường</a:t>
              </a:r>
              <a:r>
                <a:rPr lang="en-US" dirty="0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66FF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Môn</a:t>
              </a:r>
              <a:endParaRPr lang="en-US" dirty="0">
                <a:solidFill>
                  <a:srgbClr val="66FF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8531ADE-1F98-C567-E575-A2D9B049DEA8}"/>
              </a:ext>
            </a:extLst>
          </p:cNvPr>
          <p:cNvGrpSpPr/>
          <p:nvPr/>
        </p:nvGrpSpPr>
        <p:grpSpPr>
          <a:xfrm>
            <a:off x="8253495" y="7092170"/>
            <a:ext cx="2332251" cy="1272567"/>
            <a:chOff x="8236784" y="4731643"/>
            <a:chExt cx="2332251" cy="127256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74CBF4E-2318-0A16-2C57-438761F1EFED}"/>
                </a:ext>
              </a:extLst>
            </p:cNvPr>
            <p:cNvSpPr txBox="1"/>
            <p:nvPr/>
          </p:nvSpPr>
          <p:spPr>
            <a:xfrm>
              <a:off x="8236784" y="4731643"/>
              <a:ext cx="1524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Thủy</a:t>
              </a:r>
              <a:endPara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253D3A-3D34-A584-D930-FC64A3845129}"/>
                </a:ext>
              </a:extLst>
            </p:cNvPr>
            <p:cNvSpPr txBox="1"/>
            <p:nvPr/>
          </p:nvSpPr>
          <p:spPr>
            <a:xfrm>
              <a:off x="8496542" y="5080880"/>
              <a:ext cx="20724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Nga My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Thúy</a:t>
              </a:r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Yên</a:t>
              </a:r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Môn</a:t>
              </a:r>
              <a:endPara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1BBDD44-CDD2-7E28-1D19-492C9B0EE411}"/>
              </a:ext>
            </a:extLst>
          </p:cNvPr>
          <p:cNvGrpSpPr/>
          <p:nvPr/>
        </p:nvGrpSpPr>
        <p:grpSpPr>
          <a:xfrm>
            <a:off x="2850855" y="7555895"/>
            <a:ext cx="2467351" cy="1262244"/>
            <a:chOff x="6537091" y="1284505"/>
            <a:chExt cx="2262994" cy="126224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EFB45D-C3B7-AF30-B773-3CF2DDA7D682}"/>
                </a:ext>
              </a:extLst>
            </p:cNvPr>
            <p:cNvSpPr txBox="1"/>
            <p:nvPr/>
          </p:nvSpPr>
          <p:spPr>
            <a:xfrm>
              <a:off x="6537091" y="1284505"/>
              <a:ext cx="1380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 err="1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dirty="0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Hoả</a:t>
              </a:r>
              <a:endParaRPr lang="en-US" dirty="0">
                <a:solidFill>
                  <a:srgbClr val="FF98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4CC314-7311-8E2C-FA0D-87CEC4004182}"/>
                </a:ext>
              </a:extLst>
            </p:cNvPr>
            <p:cNvSpPr txBox="1"/>
            <p:nvPr/>
          </p:nvSpPr>
          <p:spPr>
            <a:xfrm>
              <a:off x="6722233" y="1623419"/>
              <a:ext cx="20778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Cái</a:t>
              </a:r>
              <a:r>
                <a:rPr lang="en-US" dirty="0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Bang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Thiên</a:t>
              </a:r>
              <a:r>
                <a:rPr lang="en-US" dirty="0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Nhẫn</a:t>
              </a:r>
              <a:r>
                <a:rPr lang="en-US" dirty="0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98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Giáo</a:t>
              </a:r>
              <a:endParaRPr lang="en-US" dirty="0">
                <a:solidFill>
                  <a:srgbClr val="FF98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57F621-4B6B-5572-A6ED-54B9C63469E7}"/>
              </a:ext>
            </a:extLst>
          </p:cNvPr>
          <p:cNvGrpSpPr/>
          <p:nvPr/>
        </p:nvGrpSpPr>
        <p:grpSpPr>
          <a:xfrm>
            <a:off x="-1689693" y="2008878"/>
            <a:ext cx="2262994" cy="985245"/>
            <a:chOff x="2742302" y="2115345"/>
            <a:chExt cx="2262994" cy="98524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91FBC81-1A4C-05B5-7ABA-9D023055999C}"/>
                </a:ext>
              </a:extLst>
            </p:cNvPr>
            <p:cNvSpPr txBox="1"/>
            <p:nvPr/>
          </p:nvSpPr>
          <p:spPr>
            <a:xfrm>
              <a:off x="2742302" y="2115345"/>
              <a:ext cx="1380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Thổ</a:t>
              </a:r>
              <a:endPara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E327F3-B2B7-C2D4-CC90-FB3E6847C320}"/>
                </a:ext>
              </a:extLst>
            </p:cNvPr>
            <p:cNvSpPr txBox="1"/>
            <p:nvPr/>
          </p:nvSpPr>
          <p:spPr>
            <a:xfrm>
              <a:off x="2927444" y="2454259"/>
              <a:ext cx="2077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Côn</a:t>
              </a:r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Lôn</a:t>
              </a:r>
              <a:endPara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Võ </a:t>
              </a:r>
              <a:r>
                <a:rPr lang="en-US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Đang</a:t>
              </a:r>
              <a:endPara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CB2EA18-58CD-7F02-5D44-72F9846F5582}"/>
              </a:ext>
            </a:extLst>
          </p:cNvPr>
          <p:cNvGrpSpPr/>
          <p:nvPr/>
        </p:nvGrpSpPr>
        <p:grpSpPr>
          <a:xfrm>
            <a:off x="3787725" y="6974005"/>
            <a:ext cx="1237362" cy="1237362"/>
            <a:chOff x="3883086" y="3105831"/>
            <a:chExt cx="1237362" cy="1237362"/>
          </a:xfrm>
        </p:grpSpPr>
        <p:pic>
          <p:nvPicPr>
            <p:cNvPr id="108" name="Picture 107" descr="A picture containing graphics, graphic design, design&#10;&#10;Description automatically generated">
              <a:extLst>
                <a:ext uri="{FF2B5EF4-FFF2-40B4-BE49-F238E27FC236}">
                  <a16:creationId xmlns:a16="http://schemas.microsoft.com/office/drawing/2014/main" id="{14BD0AFB-057E-FCD3-BAB3-889DF744C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883086" y="3105831"/>
              <a:ext cx="1237362" cy="1237362"/>
            </a:xfrm>
            <a:prstGeom prst="rect">
              <a:avLst/>
            </a:prstGeom>
          </p:spPr>
        </p:pic>
        <p:pic>
          <p:nvPicPr>
            <p:cNvPr id="112" name="Picture 111" descr="A cartoon of a person with light bulbs above his head&#10;&#10;Description automatically generated with medium confidence">
              <a:extLst>
                <a:ext uri="{FF2B5EF4-FFF2-40B4-BE49-F238E27FC236}">
                  <a16:creationId xmlns:a16="http://schemas.microsoft.com/office/drawing/2014/main" id="{2B7FA846-61E9-9BCC-0711-4316B2BD2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551" y="3117509"/>
              <a:ext cx="470082" cy="470082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C529A26-31FD-371A-51B1-94617B80D7EA}"/>
              </a:ext>
            </a:extLst>
          </p:cNvPr>
          <p:cNvGrpSpPr/>
          <p:nvPr/>
        </p:nvGrpSpPr>
        <p:grpSpPr>
          <a:xfrm>
            <a:off x="5917589" y="-1127769"/>
            <a:ext cx="735467" cy="735467"/>
            <a:chOff x="5880666" y="1749210"/>
            <a:chExt cx="735467" cy="735467"/>
          </a:xfrm>
        </p:grpSpPr>
        <p:pic>
          <p:nvPicPr>
            <p:cNvPr id="110" name="Picture 109" descr="A red arrow pointing up&#10;&#10;Description automatically generated with low confidence">
              <a:extLst>
                <a:ext uri="{FF2B5EF4-FFF2-40B4-BE49-F238E27FC236}">
                  <a16:creationId xmlns:a16="http://schemas.microsoft.com/office/drawing/2014/main" id="{1BE98D99-91C6-A925-F71D-9B557901A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666" y="1749210"/>
              <a:ext cx="735467" cy="735467"/>
            </a:xfrm>
            <a:prstGeom prst="rect">
              <a:avLst/>
            </a:prstGeom>
          </p:spPr>
        </p:pic>
        <p:pic>
          <p:nvPicPr>
            <p:cNvPr id="114" name="Picture 113" descr="A picture containing black, darkness&#10;&#10;Description automatically generated">
              <a:extLst>
                <a:ext uri="{FF2B5EF4-FFF2-40B4-BE49-F238E27FC236}">
                  <a16:creationId xmlns:a16="http://schemas.microsoft.com/office/drawing/2014/main" id="{03559C86-8FE3-915E-0E44-623D2F12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3335" y="1808608"/>
              <a:ext cx="230129" cy="230129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EAF78A1E-4CEB-8726-7E5F-C98EF41EF0B5}"/>
              </a:ext>
            </a:extLst>
          </p:cNvPr>
          <p:cNvGrpSpPr/>
          <p:nvPr/>
        </p:nvGrpSpPr>
        <p:grpSpPr>
          <a:xfrm>
            <a:off x="3869342" y="1130229"/>
            <a:ext cx="4887401" cy="4914513"/>
            <a:chOff x="3887385" y="1131057"/>
            <a:chExt cx="4887401" cy="4914513"/>
          </a:xfrm>
        </p:grpSpPr>
        <p:sp>
          <p:nvSpPr>
            <p:cNvPr id="156" name="Arc 155">
              <a:extLst>
                <a:ext uri="{FF2B5EF4-FFF2-40B4-BE49-F238E27FC236}">
                  <a16:creationId xmlns:a16="http://schemas.microsoft.com/office/drawing/2014/main" id="{A1E1D06E-4E73-D31F-8FAA-BA7D6C028541}"/>
                </a:ext>
              </a:extLst>
            </p:cNvPr>
            <p:cNvSpPr/>
            <p:nvPr/>
          </p:nvSpPr>
          <p:spPr>
            <a:xfrm>
              <a:off x="3904488" y="1135464"/>
              <a:ext cx="4870298" cy="4897406"/>
            </a:xfrm>
            <a:prstGeom prst="arc">
              <a:avLst>
                <a:gd name="adj1" fmla="val 12648185"/>
                <a:gd name="adj2" fmla="val 15567963"/>
              </a:avLst>
            </a:prstGeom>
            <a:ln w="63500" cap="rnd">
              <a:solidFill>
                <a:srgbClr val="AFABAB"/>
              </a:solidFill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Arc 172">
              <a:extLst>
                <a:ext uri="{FF2B5EF4-FFF2-40B4-BE49-F238E27FC236}">
                  <a16:creationId xmlns:a16="http://schemas.microsoft.com/office/drawing/2014/main" id="{D754AB7E-947B-7552-E83F-FDA792B7EFC3}"/>
                </a:ext>
              </a:extLst>
            </p:cNvPr>
            <p:cNvSpPr/>
            <p:nvPr/>
          </p:nvSpPr>
          <p:spPr>
            <a:xfrm>
              <a:off x="3904488" y="1135464"/>
              <a:ext cx="4870298" cy="4897406"/>
            </a:xfrm>
            <a:prstGeom prst="arc">
              <a:avLst>
                <a:gd name="adj1" fmla="val 8614444"/>
                <a:gd name="adj2" fmla="val 11479074"/>
              </a:avLst>
            </a:prstGeom>
            <a:ln w="63500" cap="rnd">
              <a:solidFill>
                <a:srgbClr val="FFFF00"/>
              </a:solidFill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258A6721-3481-6ADD-197B-90C18600A872}"/>
                </a:ext>
              </a:extLst>
            </p:cNvPr>
            <p:cNvSpPr/>
            <p:nvPr/>
          </p:nvSpPr>
          <p:spPr>
            <a:xfrm>
              <a:off x="3887385" y="1148164"/>
              <a:ext cx="4870298" cy="4897406"/>
            </a:xfrm>
            <a:prstGeom prst="arc">
              <a:avLst>
                <a:gd name="adj1" fmla="val 16701495"/>
                <a:gd name="adj2" fmla="val 19744058"/>
              </a:avLst>
            </a:prstGeom>
            <a:ln w="63500" cap="rnd">
              <a:solidFill>
                <a:srgbClr val="36AFCE"/>
              </a:solidFill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Arc 174">
              <a:extLst>
                <a:ext uri="{FF2B5EF4-FFF2-40B4-BE49-F238E27FC236}">
                  <a16:creationId xmlns:a16="http://schemas.microsoft.com/office/drawing/2014/main" id="{B87725AA-AF4C-A4D5-A62E-77B091FF5B4F}"/>
                </a:ext>
              </a:extLst>
            </p:cNvPr>
            <p:cNvSpPr/>
            <p:nvPr/>
          </p:nvSpPr>
          <p:spPr>
            <a:xfrm>
              <a:off x="3904488" y="1131057"/>
              <a:ext cx="4870298" cy="4897406"/>
            </a:xfrm>
            <a:prstGeom prst="arc">
              <a:avLst>
                <a:gd name="adj1" fmla="val 3032105"/>
                <a:gd name="adj2" fmla="val 7874877"/>
              </a:avLst>
            </a:prstGeom>
            <a:ln w="63500" cap="rnd">
              <a:solidFill>
                <a:srgbClr val="FF9800"/>
              </a:solidFill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Arc 175">
              <a:extLst>
                <a:ext uri="{FF2B5EF4-FFF2-40B4-BE49-F238E27FC236}">
                  <a16:creationId xmlns:a16="http://schemas.microsoft.com/office/drawing/2014/main" id="{5FCAC978-B9D5-CCD4-32E7-44E97E86CC43}"/>
                </a:ext>
              </a:extLst>
            </p:cNvPr>
            <p:cNvSpPr/>
            <p:nvPr/>
          </p:nvSpPr>
          <p:spPr>
            <a:xfrm>
              <a:off x="3904488" y="1131057"/>
              <a:ext cx="4870298" cy="4897406"/>
            </a:xfrm>
            <a:prstGeom prst="arc">
              <a:avLst>
                <a:gd name="adj1" fmla="val 20901740"/>
                <a:gd name="adj2" fmla="val 2182477"/>
              </a:avLst>
            </a:prstGeom>
            <a:ln w="63500" cap="rnd">
              <a:solidFill>
                <a:srgbClr val="66FF66"/>
              </a:solidFill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08AF992-4588-1310-76E3-804A32EBB167}"/>
              </a:ext>
            </a:extLst>
          </p:cNvPr>
          <p:cNvGrpSpPr/>
          <p:nvPr/>
        </p:nvGrpSpPr>
        <p:grpSpPr>
          <a:xfrm>
            <a:off x="4356252" y="1422138"/>
            <a:ext cx="3897243" cy="3796707"/>
            <a:chOff x="4356252" y="1422138"/>
            <a:chExt cx="3897243" cy="3796707"/>
          </a:xfrm>
        </p:grpSpPr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01D4A0B3-1D62-FF46-727C-BE8F08D7C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2254" y="1422138"/>
              <a:ext cx="1454383" cy="3713742"/>
            </a:xfrm>
            <a:prstGeom prst="straightConnector1">
              <a:avLst/>
            </a:prstGeom>
            <a:ln w="63500" cap="flat">
              <a:solidFill>
                <a:srgbClr val="FF9800"/>
              </a:solidFill>
              <a:headEnd type="triangle"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3BDC442-2600-A5BD-1E31-ED977DFC4553}"/>
                </a:ext>
              </a:extLst>
            </p:cNvPr>
            <p:cNvCxnSpPr>
              <a:cxnSpLocks/>
            </p:cNvCxnSpPr>
            <p:nvPr/>
          </p:nvCxnSpPr>
          <p:spPr>
            <a:xfrm>
              <a:off x="6346471" y="1457441"/>
              <a:ext cx="1539671" cy="3690225"/>
            </a:xfrm>
            <a:prstGeom prst="straightConnector1">
              <a:avLst/>
            </a:prstGeom>
            <a:ln w="63500" cap="flat">
              <a:solidFill>
                <a:schemeClr val="bg2">
                  <a:lumMod val="75000"/>
                </a:schemeClr>
              </a:solidFill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8D77A6DE-BE8A-5C45-3D8C-1CD2E4EA6F6E}"/>
                </a:ext>
              </a:extLst>
            </p:cNvPr>
            <p:cNvCxnSpPr>
              <a:cxnSpLocks/>
            </p:cNvCxnSpPr>
            <p:nvPr/>
          </p:nvCxnSpPr>
          <p:spPr>
            <a:xfrm>
              <a:off x="4356252" y="2792969"/>
              <a:ext cx="3418536" cy="2407003"/>
            </a:xfrm>
            <a:prstGeom prst="straightConnector1">
              <a:avLst/>
            </a:prstGeom>
            <a:ln w="63500" cap="flat">
              <a:solidFill>
                <a:srgbClr val="66FF66"/>
              </a:solidFill>
              <a:headEnd type="triangle"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28E31319-8A3E-1969-0A25-3A70021B04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8016" y="2691454"/>
              <a:ext cx="3775479" cy="17187"/>
            </a:xfrm>
            <a:prstGeom prst="straightConnector1">
              <a:avLst/>
            </a:prstGeom>
            <a:ln w="63500" cap="flat">
              <a:solidFill>
                <a:srgbClr val="FFFF00"/>
              </a:solidFill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DAD0917E-5904-757C-58DC-157F61A92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3271" y="2809855"/>
              <a:ext cx="3385722" cy="2408990"/>
            </a:xfrm>
            <a:prstGeom prst="straightConnector1">
              <a:avLst/>
            </a:prstGeom>
            <a:ln w="63500" cap="flat">
              <a:solidFill>
                <a:schemeClr val="accent3"/>
              </a:solidFill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0" name="Picture 209" descr="A sword and arrow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0C4BB03-1142-835D-E515-3329DCDEBECD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8156">
            <a:off x="6604351" y="1565863"/>
            <a:ext cx="696309" cy="696309"/>
          </a:xfrm>
          <a:prstGeom prst="rect">
            <a:avLst/>
          </a:prstGeom>
        </p:spPr>
      </p:pic>
      <p:pic>
        <p:nvPicPr>
          <p:cNvPr id="232" name="Picture 231" descr="A picture containing clipart, graphics, cartoon, design&#10;&#10;Description automatically generated">
            <a:extLst>
              <a:ext uri="{FF2B5EF4-FFF2-40B4-BE49-F238E27FC236}">
                <a16:creationId xmlns:a16="http://schemas.microsoft.com/office/drawing/2014/main" id="{22CDD6BA-6AF4-751D-F59D-2C4A106DDEDF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241">
            <a:off x="7706073" y="996972"/>
            <a:ext cx="578637" cy="578637"/>
          </a:xfrm>
          <a:prstGeom prst="rect">
            <a:avLst/>
          </a:prstGeom>
        </p:spPr>
      </p:pic>
      <p:pic>
        <p:nvPicPr>
          <p:cNvPr id="234" name="Picture 233" descr="A picture containing screenshot, cartoon&#10;&#10;Description automatically generated">
            <a:extLst>
              <a:ext uri="{FF2B5EF4-FFF2-40B4-BE49-F238E27FC236}">
                <a16:creationId xmlns:a16="http://schemas.microsoft.com/office/drawing/2014/main" id="{42143A48-65EA-FD8F-D1C1-1BA61E358AB1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885" y="4000686"/>
            <a:ext cx="639540" cy="639540"/>
          </a:xfrm>
          <a:prstGeom prst="rect">
            <a:avLst/>
          </a:prstGeom>
        </p:spPr>
      </p:pic>
      <p:pic>
        <p:nvPicPr>
          <p:cNvPr id="236" name="Picture 235" descr="A drawing of trees on fire&#10;&#10;Description automatically generated with low confidence">
            <a:extLst>
              <a:ext uri="{FF2B5EF4-FFF2-40B4-BE49-F238E27FC236}">
                <a16:creationId xmlns:a16="http://schemas.microsoft.com/office/drawing/2014/main" id="{6131FC53-97EF-8C4A-1413-0CB95CF68F33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40" y="6051260"/>
            <a:ext cx="731807" cy="731807"/>
          </a:xfrm>
          <a:prstGeom prst="rect">
            <a:avLst/>
          </a:prstGeom>
        </p:spPr>
      </p:pic>
      <p:pic>
        <p:nvPicPr>
          <p:cNvPr id="238" name="Picture 237" descr="A cartoon of a fire&#10;&#10;Description automatically generated with low confidence">
            <a:extLst>
              <a:ext uri="{FF2B5EF4-FFF2-40B4-BE49-F238E27FC236}">
                <a16:creationId xmlns:a16="http://schemas.microsoft.com/office/drawing/2014/main" id="{7FBF31B0-18BB-2D1D-C8B9-978D2119E485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0" y="4187530"/>
            <a:ext cx="610721" cy="610721"/>
          </a:xfrm>
          <a:prstGeom prst="rect">
            <a:avLst/>
          </a:prstGeom>
        </p:spPr>
      </p:pic>
      <p:pic>
        <p:nvPicPr>
          <p:cNvPr id="240" name="Picture 239" descr="A picture containing creativity, art&#10;&#10;Description automatically generated with medium confidence">
            <a:extLst>
              <a:ext uri="{FF2B5EF4-FFF2-40B4-BE49-F238E27FC236}">
                <a16:creationId xmlns:a16="http://schemas.microsoft.com/office/drawing/2014/main" id="{A81CD641-B3AA-2734-E61A-8D163E8C567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773" y="1270683"/>
            <a:ext cx="458480" cy="458480"/>
          </a:xfrm>
          <a:prstGeom prst="rect">
            <a:avLst/>
          </a:prstGeom>
        </p:spPr>
      </p:pic>
      <p:pic>
        <p:nvPicPr>
          <p:cNvPr id="241" name="Picture 240" descr="A sword and arrow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BBDAE29-CD05-A583-61D4-3FBE56A4466C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4737">
            <a:off x="7817018" y="3062015"/>
            <a:ext cx="696309" cy="696309"/>
          </a:xfrm>
          <a:prstGeom prst="rect">
            <a:avLst/>
          </a:prstGeom>
        </p:spPr>
      </p:pic>
      <p:pic>
        <p:nvPicPr>
          <p:cNvPr id="242" name="Picture 241" descr="A sword and arrow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AC4AA88-1031-8C36-CE62-E583EBFBF837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62951">
            <a:off x="6786020" y="4832330"/>
            <a:ext cx="696309" cy="696309"/>
          </a:xfrm>
          <a:prstGeom prst="rect">
            <a:avLst/>
          </a:prstGeom>
        </p:spPr>
      </p:pic>
      <p:pic>
        <p:nvPicPr>
          <p:cNvPr id="243" name="Picture 242" descr="A sword and arrow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3E9F3A1-2F5B-8327-F982-C083F2FE8561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16512">
            <a:off x="4312745" y="4020496"/>
            <a:ext cx="696309" cy="696309"/>
          </a:xfrm>
          <a:prstGeom prst="rect">
            <a:avLst/>
          </a:prstGeom>
        </p:spPr>
      </p:pic>
      <p:pic>
        <p:nvPicPr>
          <p:cNvPr id="244" name="Picture 243" descr="A sword and arrow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7F837D4-0CCE-822F-62A1-74087655475F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398" y="1999512"/>
            <a:ext cx="696309" cy="696309"/>
          </a:xfrm>
          <a:prstGeom prst="rect">
            <a:avLst/>
          </a:prstGeom>
        </p:spPr>
      </p:pic>
      <p:sp>
        <p:nvSpPr>
          <p:cNvPr id="253" name="Callout: Bent Line 252">
            <a:extLst>
              <a:ext uri="{FF2B5EF4-FFF2-40B4-BE49-F238E27FC236}">
                <a16:creationId xmlns:a16="http://schemas.microsoft.com/office/drawing/2014/main" id="{72174EA2-F8ED-D003-3713-DAF1A6107D24}"/>
              </a:ext>
            </a:extLst>
          </p:cNvPr>
          <p:cNvSpPr/>
          <p:nvPr/>
        </p:nvSpPr>
        <p:spPr>
          <a:xfrm>
            <a:off x="9262587" y="385568"/>
            <a:ext cx="2417960" cy="1302925"/>
          </a:xfrm>
          <a:prstGeom prst="borderCallout2">
            <a:avLst>
              <a:gd name="adj1" fmla="val 17945"/>
              <a:gd name="adj2" fmla="val -321"/>
              <a:gd name="adj3" fmla="val 18750"/>
              <a:gd name="adj4" fmla="val -16667"/>
              <a:gd name="adj5" fmla="val 56801"/>
              <a:gd name="adj6" fmla="val -36666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152400" dist="825500" dir="5400000" sx="85000" sy="85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kern="0" dirty="0">
                <a:solidFill>
                  <a:schemeClr val="bg2">
                    <a:lumMod val="9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thủy</a:t>
            </a:r>
            <a:r>
              <a:rPr lang="en-US" sz="1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1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1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4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quái</a:t>
            </a:r>
            <a:r>
              <a:rPr lang="en-US" sz="1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1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) </a:t>
            </a:r>
            <a:r>
              <a:rPr lang="en-US" sz="14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2">
                    <a:lumMod val="9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gây</a:t>
            </a:r>
            <a:r>
              <a:rPr lang="en-US" sz="1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1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4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quái</a:t>
            </a:r>
            <a:r>
              <a:rPr lang="en-US" sz="1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1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4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thủy</a:t>
            </a:r>
            <a:r>
              <a:rPr lang="en-US" sz="1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+ 10 % </a:t>
            </a:r>
            <a:endParaRPr lang="en-US" sz="1400" dirty="0">
              <a:latin typeface="Arial Rounded MT Bold" panose="020F0704030504030204" pitchFamily="34" charset="0"/>
            </a:endParaRPr>
          </a:p>
        </p:txBody>
      </p:sp>
      <p:sp>
        <p:nvSpPr>
          <p:cNvPr id="256" name="Callout: Bent Line 255">
            <a:extLst>
              <a:ext uri="{FF2B5EF4-FFF2-40B4-BE49-F238E27FC236}">
                <a16:creationId xmlns:a16="http://schemas.microsoft.com/office/drawing/2014/main" id="{D6194AAA-EF28-A436-2755-624678444E6D}"/>
              </a:ext>
            </a:extLst>
          </p:cNvPr>
          <p:cNvSpPr/>
          <p:nvPr/>
        </p:nvSpPr>
        <p:spPr>
          <a:xfrm>
            <a:off x="496847" y="2415681"/>
            <a:ext cx="2433832" cy="1481600"/>
          </a:xfrm>
          <a:prstGeom prst="borderCallout2">
            <a:avLst>
              <a:gd name="adj1" fmla="val 34513"/>
              <a:gd name="adj2" fmla="val 99900"/>
              <a:gd name="adj3" fmla="val 34430"/>
              <a:gd name="adj4" fmla="val 114270"/>
              <a:gd name="adj5" fmla="val 16365"/>
              <a:gd name="adj6" fmla="val 131619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152400" dist="825500" dir="5400000" sx="85000" sy="85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kern="0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Mộc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khắc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kern="0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thổ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sát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thương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chơi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quái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vật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)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kern="0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mộc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gây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chơi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quái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vật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kern="0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thổ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+ 20 %.</a:t>
            </a:r>
          </a:p>
          <a:p>
            <a:pPr algn="ctr"/>
            <a:r>
              <a:rPr lang="en-US" sz="1400" kern="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Ngược</a:t>
            </a:r>
            <a:r>
              <a:rPr lang="en-US" sz="14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kern="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4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kern="0" dirty="0" err="1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thổ</a:t>
            </a:r>
            <a:r>
              <a:rPr lang="en-US" sz="14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 - 20% </a:t>
            </a:r>
            <a:r>
              <a:rPr lang="en-US" sz="1400" kern="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sát</a:t>
            </a:r>
            <a:r>
              <a:rPr lang="en-US" sz="14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kern="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thương</a:t>
            </a:r>
            <a:endParaRPr lang="en-US" sz="1400" kern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en-US" sz="1400" kern="0" dirty="0">
                <a:latin typeface="Times New Roman" panose="02020603050405020304" pitchFamily="18" charset="0"/>
              </a:rPr>
              <a:t> </a:t>
            </a:r>
            <a:endParaRPr lang="en-US" sz="1400" dirty="0">
              <a:latin typeface="Arial Rounded MT Bold" panose="020F0704030504030204" pitchFamily="34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26981A46-4E73-1F7A-C347-F4C15E5B7B1D}"/>
              </a:ext>
            </a:extLst>
          </p:cNvPr>
          <p:cNvSpPr/>
          <p:nvPr/>
        </p:nvSpPr>
        <p:spPr>
          <a:xfrm>
            <a:off x="5950792" y="3236872"/>
            <a:ext cx="649565" cy="633120"/>
          </a:xfrm>
          <a:prstGeom prst="flowChartConnector">
            <a:avLst/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 Rounded MT Bold" panose="020F0704030504030204" pitchFamily="34" charset="0"/>
            </a:endParaRPr>
          </a:p>
        </p:txBody>
      </p:sp>
      <p:pic>
        <p:nvPicPr>
          <p:cNvPr id="65" name="Picture 64" descr="A green line in a circle&#10;&#10;Description automatically generated with low confidence">
            <a:extLst>
              <a:ext uri="{FF2B5EF4-FFF2-40B4-BE49-F238E27FC236}">
                <a16:creationId xmlns:a16="http://schemas.microsoft.com/office/drawing/2014/main" id="{2D6CBA7A-028D-0F99-C9C0-05FD100F6B54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58128" y="3147713"/>
            <a:ext cx="837177" cy="80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00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56" presetClass="path" presetSubtype="0" accel="50000" decel="5000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1.04167E-6 -2.96296E-6 L 0.18763 -0.1173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-58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accel="50000" decel="5000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4.79167E-6 -4.07407E-6 L 0.15937 0.2694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134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accel="50000" decel="5000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-1.45833E-6 2.96296E-6 L -0.18008 -0.1247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10" y="-62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4.375E-6 -1.85185E-6 L -0.14831 0.2578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128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0.00078 -2.96296E-6 L -0.00052 -0.3689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844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" presetClass="entr" presetSubtype="32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2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950"/>
                            </p:stCondLst>
                            <p:childTnLst>
                              <p:par>
                                <p:cTn id="7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900" decel="100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/>
      <p:bldP spid="2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066478" y="7397156"/>
            <a:ext cx="3251200" cy="624114"/>
          </a:xfrm>
          <a:prstGeom prst="roundRect">
            <a:avLst>
              <a:gd name="adj" fmla="val 30621"/>
            </a:avLst>
          </a:prstGeom>
          <a:solidFill>
            <a:srgbClr val="1C001C"/>
          </a:solidFill>
          <a:ln w="1905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ln>
          <a:effectLst>
            <a:outerShdw blurRad="647700" dist="139700" dir="3000000" sx="38000" sy="38000" algn="t" rotWithShape="0">
              <a:schemeClr val="tx1">
                <a:alpha val="64000"/>
              </a:scheme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START !!!</a:t>
            </a:r>
          </a:p>
        </p:txBody>
      </p:sp>
      <p:sp>
        <p:nvSpPr>
          <p:cNvPr id="13" name="Arc 12"/>
          <p:cNvSpPr/>
          <p:nvPr/>
        </p:nvSpPr>
        <p:spPr>
          <a:xfrm rot="19648487">
            <a:off x="180293" y="7567053"/>
            <a:ext cx="885372" cy="928914"/>
          </a:xfrm>
          <a:prstGeom prst="arc">
            <a:avLst>
              <a:gd name="adj1" fmla="val 17038748"/>
              <a:gd name="adj2" fmla="val 14044309"/>
            </a:avLst>
          </a:prstGeom>
          <a:ln w="114300" cap="rnd">
            <a:solidFill>
              <a:srgbClr val="DDA312"/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5156482">
            <a:off x="1785078" y="-1012280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4541561">
            <a:off x="6508901" y="-1509220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/>
          <p:nvPr/>
        </p:nvSpPr>
        <p:spPr>
          <a:xfrm rot="18170840">
            <a:off x="-1010161" y="2088300"/>
            <a:ext cx="267337" cy="274193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rot="15160269">
            <a:off x="5928714" y="-746666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4ED343A-5D2C-C51C-3DCD-41F2F4508BAD}"/>
              </a:ext>
            </a:extLst>
          </p:cNvPr>
          <p:cNvSpPr/>
          <p:nvPr/>
        </p:nvSpPr>
        <p:spPr>
          <a:xfrm>
            <a:off x="-330444" y="255911"/>
            <a:ext cx="5141846" cy="441434"/>
          </a:xfrm>
          <a:prstGeom prst="parallelogram">
            <a:avLst>
              <a:gd name="adj" fmla="val 73770"/>
            </a:avLst>
          </a:prstGeom>
          <a:solidFill>
            <a:srgbClr val="E55807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53F8E9C7-3CCE-D416-56A2-04D211CA274E}"/>
              </a:ext>
            </a:extLst>
          </p:cNvPr>
          <p:cNvSpPr/>
          <p:nvPr/>
        </p:nvSpPr>
        <p:spPr>
          <a:xfrm rot="10800000">
            <a:off x="7691992" y="275525"/>
            <a:ext cx="5448238" cy="441434"/>
          </a:xfrm>
          <a:prstGeom prst="parallelogram">
            <a:avLst>
              <a:gd name="adj" fmla="val 73770"/>
            </a:avLst>
          </a:prstGeom>
          <a:solidFill>
            <a:srgbClr val="E5580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F9D3C1D-6E83-91B1-B91E-274ECD35220E}"/>
              </a:ext>
            </a:extLst>
          </p:cNvPr>
          <p:cNvGrpSpPr/>
          <p:nvPr/>
        </p:nvGrpSpPr>
        <p:grpSpPr>
          <a:xfrm>
            <a:off x="-1003003" y="1231757"/>
            <a:ext cx="473516" cy="445406"/>
            <a:chOff x="4010025" y="2381424"/>
            <a:chExt cx="653369" cy="60855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33FB627-AE46-E08D-EEC9-DB102E14BC45}"/>
                </a:ext>
              </a:extLst>
            </p:cNvPr>
            <p:cNvSpPr/>
            <p:nvPr/>
          </p:nvSpPr>
          <p:spPr>
            <a:xfrm>
              <a:off x="4010025" y="2381424"/>
              <a:ext cx="653369" cy="60855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Graphic 77" descr="Brainstorm with solid fill">
              <a:extLst>
                <a:ext uri="{FF2B5EF4-FFF2-40B4-BE49-F238E27FC236}">
                  <a16:creationId xmlns:a16="http://schemas.microsoft.com/office/drawing/2014/main" id="{9FAF1B23-63D1-A13E-9059-9E57E5AAA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52795" y="2480013"/>
              <a:ext cx="393485" cy="393483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0FD4D2AB-43C6-91D2-8EEA-117F05F7DB4C}"/>
              </a:ext>
            </a:extLst>
          </p:cNvPr>
          <p:cNvSpPr txBox="1"/>
          <p:nvPr/>
        </p:nvSpPr>
        <p:spPr>
          <a:xfrm>
            <a:off x="4528415" y="63193"/>
            <a:ext cx="316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</a:t>
            </a:r>
            <a:r>
              <a:rPr lang="en-US" sz="4400" dirty="0" err="1">
                <a:solidFill>
                  <a:srgbClr val="DCA3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endParaRPr lang="en-US" sz="4400" dirty="0">
              <a:solidFill>
                <a:srgbClr val="DCA3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A4A614E-CA95-120F-F8E7-CA489FF62D9B}"/>
              </a:ext>
            </a:extLst>
          </p:cNvPr>
          <p:cNvGrpSpPr/>
          <p:nvPr/>
        </p:nvGrpSpPr>
        <p:grpSpPr>
          <a:xfrm>
            <a:off x="2463575" y="7156685"/>
            <a:ext cx="1311237" cy="874825"/>
            <a:chOff x="2979834" y="4772304"/>
            <a:chExt cx="1157122" cy="74411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B0B4A30-B0BE-648E-A7FC-5E1179A99FEF}"/>
                </a:ext>
              </a:extLst>
            </p:cNvPr>
            <p:cNvGrpSpPr/>
            <p:nvPr/>
          </p:nvGrpSpPr>
          <p:grpSpPr>
            <a:xfrm>
              <a:off x="3370716" y="4772304"/>
              <a:ext cx="421313" cy="396642"/>
              <a:chOff x="4663394" y="2270219"/>
              <a:chExt cx="530331" cy="479506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7A568F7-0518-F92D-10D2-4FF46B07DC10}"/>
                  </a:ext>
                </a:extLst>
              </p:cNvPr>
              <p:cNvSpPr/>
              <p:nvPr/>
            </p:nvSpPr>
            <p:spPr>
              <a:xfrm>
                <a:off x="4663394" y="2270219"/>
                <a:ext cx="530331" cy="479506"/>
              </a:xfrm>
              <a:prstGeom prst="ellipse">
                <a:avLst/>
              </a:prstGeom>
              <a:solidFill>
                <a:srgbClr val="FFFF00">
                  <a:alpha val="70000"/>
                </a:srgbClr>
              </a:solidFill>
              <a:ln>
                <a:solidFill>
                  <a:srgbClr val="FFFF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0" name="Graphic 89" descr="Group brainstorm with solid fill">
                <a:extLst>
                  <a:ext uri="{FF2B5EF4-FFF2-40B4-BE49-F238E27FC236}">
                    <a16:creationId xmlns:a16="http://schemas.microsoft.com/office/drawing/2014/main" id="{702B6094-35EB-24F9-48CA-4240C7429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29252" y="2292679"/>
                <a:ext cx="371388" cy="371388"/>
              </a:xfrm>
              <a:prstGeom prst="rect">
                <a:avLst/>
              </a:prstGeom>
            </p:spPr>
          </p:pic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D2B244-5F03-7D1B-4F68-FA44989CDDE1}"/>
                </a:ext>
              </a:extLst>
            </p:cNvPr>
            <p:cNvSpPr txBox="1"/>
            <p:nvPr/>
          </p:nvSpPr>
          <p:spPr>
            <a:xfrm>
              <a:off x="2979834" y="5177861"/>
              <a:ext cx="1157122" cy="33855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Ý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Tưởng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18EA2A-7645-B755-5743-C4CD6D5D18D2}"/>
              </a:ext>
            </a:extLst>
          </p:cNvPr>
          <p:cNvGrpSpPr/>
          <p:nvPr/>
        </p:nvGrpSpPr>
        <p:grpSpPr>
          <a:xfrm>
            <a:off x="4604646" y="-1050030"/>
            <a:ext cx="1735010" cy="859801"/>
            <a:chOff x="4418390" y="3058767"/>
            <a:chExt cx="1735010" cy="859801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1CD7A27-C524-FC56-DF0A-D47BF75944C9}"/>
                </a:ext>
              </a:extLst>
            </p:cNvPr>
            <p:cNvGrpSpPr/>
            <p:nvPr/>
          </p:nvGrpSpPr>
          <p:grpSpPr>
            <a:xfrm>
              <a:off x="4969394" y="3501657"/>
              <a:ext cx="478906" cy="416911"/>
              <a:chOff x="5576783" y="3587600"/>
              <a:chExt cx="422618" cy="354617"/>
            </a:xfrm>
            <a:solidFill>
              <a:srgbClr val="00B050"/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E745232B-A044-C92D-B897-15AD3DB21A33}"/>
                  </a:ext>
                </a:extLst>
              </p:cNvPr>
              <p:cNvSpPr/>
              <p:nvPr/>
            </p:nvSpPr>
            <p:spPr>
              <a:xfrm>
                <a:off x="5576783" y="3587600"/>
                <a:ext cx="422618" cy="354617"/>
              </a:xfrm>
              <a:prstGeom prst="ellipse">
                <a:avLst/>
              </a:prstGeom>
              <a:grpFill/>
              <a:ln>
                <a:solidFill>
                  <a:srgbClr val="1258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8" name="Graphic 97" descr="Hierarchy outline">
                <a:extLst>
                  <a:ext uri="{FF2B5EF4-FFF2-40B4-BE49-F238E27FC236}">
                    <a16:creationId xmlns:a16="http://schemas.microsoft.com/office/drawing/2014/main" id="{A433B314-703F-5CC4-1326-974291D2E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44516" y="3603485"/>
                <a:ext cx="289833" cy="289833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6ABABB2-9A13-F60B-B733-A7EA5327737D}"/>
                </a:ext>
              </a:extLst>
            </p:cNvPr>
            <p:cNvSpPr txBox="1"/>
            <p:nvPr/>
          </p:nvSpPr>
          <p:spPr>
            <a:xfrm>
              <a:off x="4418390" y="3058767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Sơ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đồ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phân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lớp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C8F45B-1DC6-04C1-5AA6-BDE08EE5E94D}"/>
              </a:ext>
            </a:extLst>
          </p:cNvPr>
          <p:cNvGrpSpPr/>
          <p:nvPr/>
        </p:nvGrpSpPr>
        <p:grpSpPr>
          <a:xfrm>
            <a:off x="7003646" y="7775510"/>
            <a:ext cx="1846147" cy="1104410"/>
            <a:chOff x="6840466" y="3849645"/>
            <a:chExt cx="1846147" cy="110441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BB27FDB-E328-F47E-8696-8B6EF9819751}"/>
                </a:ext>
              </a:extLst>
            </p:cNvPr>
            <p:cNvSpPr/>
            <p:nvPr/>
          </p:nvSpPr>
          <p:spPr>
            <a:xfrm>
              <a:off x="6840466" y="3853522"/>
              <a:ext cx="401847" cy="416910"/>
            </a:xfrm>
            <a:prstGeom prst="ellipse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1258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7" name="Graphic 106" descr="Lightbulb and gear outline">
              <a:extLst>
                <a:ext uri="{FF2B5EF4-FFF2-40B4-BE49-F238E27FC236}">
                  <a16:creationId xmlns:a16="http://schemas.microsoft.com/office/drawing/2014/main" id="{D488A3A2-CDE9-3ACD-78BE-2C4BBDDBC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40466" y="3849645"/>
              <a:ext cx="401847" cy="41691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1D9F72-B4FF-D656-D643-962BE1F40CFC}"/>
                </a:ext>
              </a:extLst>
            </p:cNvPr>
            <p:cNvSpPr txBox="1"/>
            <p:nvPr/>
          </p:nvSpPr>
          <p:spPr>
            <a:xfrm>
              <a:off x="6951603" y="4266555"/>
              <a:ext cx="1735010" cy="68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Giải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quyết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yêu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cầu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F4D271-E336-798C-FBBE-FBF9E0081635}"/>
              </a:ext>
            </a:extLst>
          </p:cNvPr>
          <p:cNvGrpSpPr/>
          <p:nvPr/>
        </p:nvGrpSpPr>
        <p:grpSpPr>
          <a:xfrm>
            <a:off x="12192000" y="3568901"/>
            <a:ext cx="1735010" cy="604014"/>
            <a:chOff x="9914126" y="3585774"/>
            <a:chExt cx="1735010" cy="60401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62607CE-ED3A-703C-4A52-4313D994ECE9}"/>
                </a:ext>
              </a:extLst>
            </p:cNvPr>
            <p:cNvSpPr/>
            <p:nvPr/>
          </p:nvSpPr>
          <p:spPr>
            <a:xfrm>
              <a:off x="9970798" y="3772878"/>
              <a:ext cx="421564" cy="416910"/>
            </a:xfrm>
            <a:prstGeom prst="ellipse">
              <a:avLst/>
            </a:prstGeom>
            <a:solidFill>
              <a:schemeClr val="bg2">
                <a:lumMod val="25000"/>
                <a:alpha val="86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 descr="Bug under magnifying glass with solid fill">
              <a:extLst>
                <a:ext uri="{FF2B5EF4-FFF2-40B4-BE49-F238E27FC236}">
                  <a16:creationId xmlns:a16="http://schemas.microsoft.com/office/drawing/2014/main" id="{0EF6E285-79EE-82F7-CD77-6CEA6A0FB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24394" y="3821949"/>
              <a:ext cx="314371" cy="32615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94AB3B-2017-103C-1361-4012110F1334}"/>
                </a:ext>
              </a:extLst>
            </p:cNvPr>
            <p:cNvSpPr txBox="1"/>
            <p:nvPr/>
          </p:nvSpPr>
          <p:spPr>
            <a:xfrm>
              <a:off x="9914126" y="3585774"/>
              <a:ext cx="1735010" cy="398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Chạy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thử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89E6D5-21B3-182F-F82D-7A5E40C800E1}"/>
              </a:ext>
            </a:extLst>
          </p:cNvPr>
          <p:cNvGrpSpPr/>
          <p:nvPr/>
        </p:nvGrpSpPr>
        <p:grpSpPr>
          <a:xfrm>
            <a:off x="1648216" y="7602054"/>
            <a:ext cx="8395153" cy="1025357"/>
            <a:chOff x="1744317" y="3568901"/>
            <a:chExt cx="8395153" cy="1025357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4504BB7-4CC3-C537-501F-1108D092A44C}"/>
                </a:ext>
              </a:extLst>
            </p:cNvPr>
            <p:cNvSpPr/>
            <p:nvPr/>
          </p:nvSpPr>
          <p:spPr>
            <a:xfrm>
              <a:off x="1799638" y="3623956"/>
              <a:ext cx="8285910" cy="970302"/>
            </a:xfrm>
            <a:custGeom>
              <a:avLst/>
              <a:gdLst>
                <a:gd name="connsiteX0" fmla="*/ 0 w 6205928"/>
                <a:gd name="connsiteY0" fmla="*/ 0 h 1559028"/>
                <a:gd name="connsiteX1" fmla="*/ 1798820 w 6205928"/>
                <a:gd name="connsiteY1" fmla="*/ 1558977 h 1559028"/>
                <a:gd name="connsiteX2" fmla="*/ 4092315 w 6205928"/>
                <a:gd name="connsiteY2" fmla="*/ 59961 h 1559028"/>
                <a:gd name="connsiteX3" fmla="*/ 6205928 w 6205928"/>
                <a:gd name="connsiteY3" fmla="*/ 1274164 h 155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5928" h="1559028">
                  <a:moveTo>
                    <a:pt x="0" y="0"/>
                  </a:moveTo>
                  <a:cubicBezTo>
                    <a:pt x="558384" y="774492"/>
                    <a:pt x="1116768" y="1548984"/>
                    <a:pt x="1798820" y="1558977"/>
                  </a:cubicBezTo>
                  <a:cubicBezTo>
                    <a:pt x="2480872" y="1568970"/>
                    <a:pt x="3357797" y="107430"/>
                    <a:pt x="4092315" y="59961"/>
                  </a:cubicBezTo>
                  <a:cubicBezTo>
                    <a:pt x="4826833" y="12492"/>
                    <a:pt x="5516380" y="643328"/>
                    <a:pt x="6205928" y="1274164"/>
                  </a:cubicBezTo>
                </a:path>
              </a:pathLst>
            </a:custGeom>
            <a:noFill/>
            <a:ln w="50800" cap="rnd" cmpd="dbl">
              <a:solidFill>
                <a:srgbClr val="E55807">
                  <a:alpha val="99000"/>
                </a:srgbClr>
              </a:solidFill>
              <a:round/>
              <a:headEnd type="none"/>
              <a:tailEnd type="none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12032"/>
                        <a:gd name="connsiteY0" fmla="*/ 0 h 825322"/>
                        <a:gd name="connsiteX1" fmla="*/ 2119429 w 7312032"/>
                        <a:gd name="connsiteY1" fmla="*/ 825295 h 825322"/>
                        <a:gd name="connsiteX2" fmla="*/ 4821702 w 7312032"/>
                        <a:gd name="connsiteY2" fmla="*/ 31742 h 825322"/>
                        <a:gd name="connsiteX3" fmla="*/ 7312032 w 7312032"/>
                        <a:gd name="connsiteY3" fmla="*/ 674520 h 825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12032" h="825322" extrusionOk="0">
                          <a:moveTo>
                            <a:pt x="0" y="0"/>
                          </a:moveTo>
                          <a:cubicBezTo>
                            <a:pt x="607215" y="378735"/>
                            <a:pt x="1260192" y="840879"/>
                            <a:pt x="2119429" y="825295"/>
                          </a:cubicBezTo>
                          <a:cubicBezTo>
                            <a:pt x="2964256" y="839261"/>
                            <a:pt x="3813415" y="61413"/>
                            <a:pt x="4821702" y="31742"/>
                          </a:cubicBezTo>
                          <a:cubicBezTo>
                            <a:pt x="5665026" y="28205"/>
                            <a:pt x="6469830" y="505019"/>
                            <a:pt x="7312032" y="67452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00FF25E-FBA3-C7E6-7297-1DD1CA27B1C7}"/>
                </a:ext>
              </a:extLst>
            </p:cNvPr>
            <p:cNvSpPr/>
            <p:nvPr/>
          </p:nvSpPr>
          <p:spPr>
            <a:xfrm>
              <a:off x="3321528" y="4407816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DCA314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8B7CFB5-04C7-D138-0A24-929B5CFA9E5F}"/>
                </a:ext>
              </a:extLst>
            </p:cNvPr>
            <p:cNvSpPr/>
            <p:nvPr/>
          </p:nvSpPr>
          <p:spPr>
            <a:xfrm>
              <a:off x="1744317" y="356890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FF000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839A2C3-EF3B-52AE-B12D-956AC9F15F66}"/>
                </a:ext>
              </a:extLst>
            </p:cNvPr>
            <p:cNvSpPr/>
            <p:nvPr/>
          </p:nvSpPr>
          <p:spPr>
            <a:xfrm>
              <a:off x="5582791" y="4109108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rgbClr val="00B050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0545F76-37E6-19B8-E7A0-B787A9A19C59}"/>
                </a:ext>
              </a:extLst>
            </p:cNvPr>
            <p:cNvSpPr/>
            <p:nvPr/>
          </p:nvSpPr>
          <p:spPr>
            <a:xfrm>
              <a:off x="7464066" y="3617871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accent4">
                  <a:lumMod val="60000"/>
                  <a:lumOff val="4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D260C6A-9AEE-412E-E2C4-08F960AE0083}"/>
                </a:ext>
              </a:extLst>
            </p:cNvPr>
            <p:cNvSpPr/>
            <p:nvPr/>
          </p:nvSpPr>
          <p:spPr>
            <a:xfrm>
              <a:off x="10007395" y="4338709"/>
              <a:ext cx="132075" cy="138212"/>
            </a:xfrm>
            <a:prstGeom prst="ellipse">
              <a:avLst/>
            </a:prstGeom>
            <a:gradFill>
              <a:gsLst>
                <a:gs pos="64000">
                  <a:srgbClr val="230023"/>
                </a:gs>
                <a:gs pos="0">
                  <a:srgbClr val="2C002C"/>
                </a:gs>
                <a:gs pos="100000">
                  <a:schemeClr val="tx1"/>
                </a:gs>
              </a:gsLst>
              <a:lin ang="5400000" scaled="1"/>
            </a:gradFill>
            <a:ln w="22225" cap="sq" cmpd="sng">
              <a:solidFill>
                <a:schemeClr val="bg2">
                  <a:lumMod val="50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959D261-0973-1524-E004-EE5C0A1F1621}"/>
                </a:ext>
              </a:extLst>
            </p:cNvPr>
            <p:cNvGrpSpPr/>
            <p:nvPr/>
          </p:nvGrpSpPr>
          <p:grpSpPr>
            <a:xfrm>
              <a:off x="9751359" y="4023012"/>
              <a:ext cx="273035" cy="273035"/>
              <a:chOff x="4178287" y="3049587"/>
              <a:chExt cx="273035" cy="273035"/>
            </a:xfrm>
          </p:grpSpPr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2671D02F-B969-E9C1-89F8-8DEBC44E0645}"/>
                  </a:ext>
                </a:extLst>
              </p:cNvPr>
              <p:cNvSpPr/>
              <p:nvPr/>
            </p:nvSpPr>
            <p:spPr>
              <a:xfrm>
                <a:off x="4208697" y="3080236"/>
                <a:ext cx="210312" cy="192024"/>
              </a:xfrm>
              <a:prstGeom prst="flowChartConnector">
                <a:avLst/>
              </a:prstGeom>
              <a:solidFill>
                <a:srgbClr val="FFFFFF"/>
              </a:solidFill>
              <a:ln cap="sq" cmpd="sng">
                <a:solidFill>
                  <a:schemeClr val="tx1">
                    <a:alpha val="59000"/>
                  </a:scheme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38100" dist="38100" dir="5400000" sx="95000" sy="95000" algn="t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 descr="Soccer ball with solid fill">
                <a:extLst>
                  <a:ext uri="{FF2B5EF4-FFF2-40B4-BE49-F238E27FC236}">
                    <a16:creationId xmlns:a16="http://schemas.microsoft.com/office/drawing/2014/main" id="{207C1B39-98F6-9061-21FF-9E5F5A9D6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178287" y="3049587"/>
                <a:ext cx="273035" cy="273035"/>
              </a:xfrm>
              <a:prstGeom prst="rect">
                <a:avLst/>
              </a:prstGeom>
            </p:spPr>
          </p:pic>
        </p:grpSp>
      </p:grpSp>
      <p:sp>
        <p:nvSpPr>
          <p:cNvPr id="53" name="Arc 15">
            <a:extLst>
              <a:ext uri="{FF2B5EF4-FFF2-40B4-BE49-F238E27FC236}">
                <a16:creationId xmlns:a16="http://schemas.microsoft.com/office/drawing/2014/main" id="{735A4D90-9624-2EFB-ABBF-6344FA4C1A1C}"/>
              </a:ext>
            </a:extLst>
          </p:cNvPr>
          <p:cNvSpPr/>
          <p:nvPr/>
        </p:nvSpPr>
        <p:spPr>
          <a:xfrm rot="4541561">
            <a:off x="9395311" y="-1175271"/>
            <a:ext cx="885404" cy="918380"/>
          </a:xfrm>
          <a:custGeom>
            <a:avLst/>
            <a:gdLst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5" fmla="*/ 442686 w 885372"/>
              <a:gd name="connsiteY5" fmla="*/ 464457 h 928914"/>
              <a:gd name="connsiteX6" fmla="*/ 554556 w 885372"/>
              <a:gd name="connsiteY6" fmla="*/ 15075 h 928914"/>
              <a:gd name="connsiteX0" fmla="*/ 554556 w 885372"/>
              <a:gd name="connsiteY0" fmla="*/ 15075 h 928914"/>
              <a:gd name="connsiteX1" fmla="*/ 885234 w 885372"/>
              <a:gd name="connsiteY1" fmla="*/ 476063 h 928914"/>
              <a:gd name="connsiteX2" fmla="*/ 530945 w 885372"/>
              <a:gd name="connsiteY2" fmla="*/ 919589 h 928914"/>
              <a:gd name="connsiteX3" fmla="*/ 33590 w 885372"/>
              <a:gd name="connsiteY3" fmla="*/ 641924 h 928914"/>
              <a:gd name="connsiteX4" fmla="*/ 174765 w 885372"/>
              <a:gd name="connsiteY4" fmla="*/ 94721 h 928914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475370 w 885404"/>
              <a:gd name="connsiteY5" fmla="*/ 308127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  <a:gd name="connsiteX5" fmla="*/ 603840 w 885404"/>
              <a:gd name="connsiteY5" fmla="*/ 495671 h 913886"/>
              <a:gd name="connsiteX6" fmla="*/ 554587 w 885404"/>
              <a:gd name="connsiteY6" fmla="*/ 0 h 913886"/>
              <a:gd name="connsiteX0" fmla="*/ 554587 w 885404"/>
              <a:gd name="connsiteY0" fmla="*/ 0 h 913886"/>
              <a:gd name="connsiteX1" fmla="*/ 885265 w 885404"/>
              <a:gd name="connsiteY1" fmla="*/ 460988 h 913886"/>
              <a:gd name="connsiteX2" fmla="*/ 530976 w 885404"/>
              <a:gd name="connsiteY2" fmla="*/ 904514 h 913886"/>
              <a:gd name="connsiteX3" fmla="*/ 33621 w 885404"/>
              <a:gd name="connsiteY3" fmla="*/ 626849 h 913886"/>
              <a:gd name="connsiteX4" fmla="*/ 174796 w 885404"/>
              <a:gd name="connsiteY4" fmla="*/ 79646 h 9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404" h="913886" stroke="0" extrusionOk="0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  <a:cubicBezTo>
                  <a:pt x="317811" y="218321"/>
                  <a:pt x="326974" y="270973"/>
                  <a:pt x="603840" y="495671"/>
                </a:cubicBezTo>
                <a:cubicBezTo>
                  <a:pt x="641130" y="345877"/>
                  <a:pt x="517297" y="149794"/>
                  <a:pt x="554587" y="0"/>
                </a:cubicBezTo>
                <a:close/>
              </a:path>
              <a:path w="885404" h="913886" fill="none">
                <a:moveTo>
                  <a:pt x="554587" y="0"/>
                </a:moveTo>
                <a:cubicBezTo>
                  <a:pt x="753445" y="54493"/>
                  <a:pt x="890401" y="245419"/>
                  <a:pt x="885265" y="460988"/>
                </a:cubicBezTo>
                <a:cubicBezTo>
                  <a:pt x="880109" y="677387"/>
                  <a:pt x="733154" y="861357"/>
                  <a:pt x="530976" y="904514"/>
                </a:cubicBezTo>
                <a:cubicBezTo>
                  <a:pt x="323206" y="948865"/>
                  <a:pt x="114636" y="832424"/>
                  <a:pt x="33621" y="626849"/>
                </a:cubicBezTo>
                <a:cubicBezTo>
                  <a:pt x="-43177" y="431973"/>
                  <a:pt x="14794" y="207272"/>
                  <a:pt x="174796" y="79646"/>
                </a:cubicBezTo>
              </a:path>
            </a:pathLst>
          </a:custGeom>
          <a:ln w="114300" cap="rnd">
            <a:solidFill>
              <a:srgbClr val="DDA312">
                <a:alpha val="90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50D44DA8-4494-A0D3-2FFA-986630C0A1D2}"/>
              </a:ext>
            </a:extLst>
          </p:cNvPr>
          <p:cNvSpPr/>
          <p:nvPr/>
        </p:nvSpPr>
        <p:spPr>
          <a:xfrm rot="21088632">
            <a:off x="10433117" y="7439105"/>
            <a:ext cx="569216" cy="592401"/>
          </a:xfrm>
          <a:prstGeom prst="arc">
            <a:avLst>
              <a:gd name="adj1" fmla="val 16767444"/>
              <a:gd name="adj2" fmla="val 13185698"/>
            </a:avLst>
          </a:prstGeom>
          <a:ln w="73025" cap="rnd">
            <a:solidFill>
              <a:srgbClr val="DDA312">
                <a:alpha val="97000"/>
              </a:srgbClr>
            </a:solidFill>
          </a:ln>
          <a:effectLst>
            <a:outerShdw blurRad="254000" dir="3000000" sx="105000" sy="105000" algn="t" rotWithShape="0">
              <a:srgbClr val="DDA31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92872392-2B57-3D44-D8F0-858D700E981B}"/>
              </a:ext>
            </a:extLst>
          </p:cNvPr>
          <p:cNvSpPr/>
          <p:nvPr/>
        </p:nvSpPr>
        <p:spPr>
          <a:xfrm rot="8520643">
            <a:off x="3204379" y="7820478"/>
            <a:ext cx="422035" cy="422065"/>
          </a:xfrm>
          <a:prstGeom prst="arc">
            <a:avLst>
              <a:gd name="adj1" fmla="val 16006815"/>
              <a:gd name="adj2" fmla="val 12629275"/>
            </a:avLst>
          </a:prstGeom>
          <a:ln w="44450" cap="rnd">
            <a:solidFill>
              <a:srgbClr val="5FADE4"/>
            </a:solidFill>
          </a:ln>
          <a:effectLst>
            <a:outerShdw blurRad="254000" dir="3000000" sx="105000" sy="105000" algn="t" rotWithShape="0">
              <a:srgbClr val="5FADE4">
                <a:alpha val="8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symbol, screenshot, graphics, line&#10;&#10;Description automatically generated">
            <a:extLst>
              <a:ext uri="{FF2B5EF4-FFF2-40B4-BE49-F238E27FC236}">
                <a16:creationId xmlns:a16="http://schemas.microsoft.com/office/drawing/2014/main" id="{3E86ABAA-00B2-16BF-AADC-9C28903351E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070" y="743785"/>
            <a:ext cx="386394" cy="4879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82000"/>
              </a:prstClr>
            </a:outerShdw>
          </a:effectLst>
        </p:spPr>
      </p:pic>
      <p:pic>
        <p:nvPicPr>
          <p:cNvPr id="3" name="Picture 2" descr="Pirate sword">
            <a:extLst>
              <a:ext uri="{FF2B5EF4-FFF2-40B4-BE49-F238E27FC236}">
                <a16:creationId xmlns:a16="http://schemas.microsoft.com/office/drawing/2014/main" id="{8E0201EF-5855-AFD5-F2AB-A81BE8940E8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9194">
            <a:off x="12533026" y="966565"/>
            <a:ext cx="783632" cy="902348"/>
          </a:xfrm>
          <a:prstGeom prst="rect">
            <a:avLst/>
          </a:prstGeom>
        </p:spPr>
      </p:pic>
      <p:pic>
        <p:nvPicPr>
          <p:cNvPr id="4" name="Graphic 3" descr="Skeleton with solid fill">
            <a:extLst>
              <a:ext uri="{FF2B5EF4-FFF2-40B4-BE49-F238E27FC236}">
                <a16:creationId xmlns:a16="http://schemas.microsoft.com/office/drawing/2014/main" id="{A30B5AF6-1814-9CCF-4779-61CDC6BFAD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0196840">
            <a:off x="12184152" y="4792112"/>
            <a:ext cx="1428365" cy="1428365"/>
          </a:xfrm>
          <a:prstGeom prst="rect">
            <a:avLst/>
          </a:prstGeom>
          <a:effectLst>
            <a:outerShdw blurRad="254000" dir="3000000" sx="105000" sy="105000" algn="t" rotWithShape="0">
              <a:srgbClr val="DDA312"/>
            </a:outerShdw>
          </a:effectLst>
        </p:spPr>
      </p:pic>
      <p:pic>
        <p:nvPicPr>
          <p:cNvPr id="5" name="Graphic 4" descr="Monster outline">
            <a:extLst>
              <a:ext uri="{FF2B5EF4-FFF2-40B4-BE49-F238E27FC236}">
                <a16:creationId xmlns:a16="http://schemas.microsoft.com/office/drawing/2014/main" id="{32315BEF-A868-1A31-7F66-BABE298A14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703933">
            <a:off x="-1027588" y="4797401"/>
            <a:ext cx="914400" cy="914400"/>
          </a:xfrm>
          <a:prstGeom prst="rect">
            <a:avLst/>
          </a:prstGeom>
          <a:effectLst>
            <a:outerShdw blurRad="254000" dir="3000000" sx="105000" sy="105000" algn="t" rotWithShape="0">
              <a:srgbClr val="DDA312"/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B969CCA-B521-4A96-602C-5E48D88A2801}"/>
              </a:ext>
            </a:extLst>
          </p:cNvPr>
          <p:cNvGrpSpPr/>
          <p:nvPr/>
        </p:nvGrpSpPr>
        <p:grpSpPr>
          <a:xfrm>
            <a:off x="-3554486" y="1860728"/>
            <a:ext cx="2624023" cy="3125230"/>
            <a:chOff x="442741" y="1854130"/>
            <a:chExt cx="2624023" cy="312523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9C7EDB1-6D11-9779-8C16-8250A6341A82}"/>
                </a:ext>
              </a:extLst>
            </p:cNvPr>
            <p:cNvGrpSpPr/>
            <p:nvPr/>
          </p:nvGrpSpPr>
          <p:grpSpPr>
            <a:xfrm>
              <a:off x="442741" y="1854130"/>
              <a:ext cx="2624023" cy="3125230"/>
              <a:chOff x="3862892" y="1356215"/>
              <a:chExt cx="2537314" cy="443764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EA8A2CC-2C58-0FAE-A100-0E44FB4DF8AC}"/>
                  </a:ext>
                </a:extLst>
              </p:cNvPr>
              <p:cNvGrpSpPr/>
              <p:nvPr/>
            </p:nvGrpSpPr>
            <p:grpSpPr>
              <a:xfrm>
                <a:off x="4102601" y="2186488"/>
                <a:ext cx="2052494" cy="2764827"/>
                <a:chOff x="2095505" y="2332953"/>
                <a:chExt cx="2052494" cy="2764827"/>
              </a:xfrm>
              <a:effectLst/>
            </p:grpSpPr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F8AC8F3D-76D5-A8FB-C9AA-B328554E81FD}"/>
                    </a:ext>
                  </a:extLst>
                </p:cNvPr>
                <p:cNvSpPr/>
                <p:nvPr/>
              </p:nvSpPr>
              <p:spPr>
                <a:xfrm>
                  <a:off x="2095505" y="2332953"/>
                  <a:ext cx="2052494" cy="2764827"/>
                </a:xfrm>
                <a:prstGeom prst="roundRect">
                  <a:avLst>
                    <a:gd name="adj" fmla="val 3371"/>
                  </a:avLst>
                </a:prstGeom>
                <a:solidFill>
                  <a:srgbClr val="00B050">
                    <a:alpha val="66000"/>
                  </a:srgbClr>
                </a:solidFill>
                <a:ln w="19050">
                  <a:gradFill>
                    <a:gsLst>
                      <a:gs pos="0">
                        <a:schemeClr val="accent6"/>
                      </a:gs>
                      <a:gs pos="100000">
                        <a:schemeClr val="accent6"/>
                      </a:gs>
                    </a:gsLst>
                    <a:lin ang="5400000" scaled="0"/>
                  </a:gradFill>
                </a:ln>
                <a:effectLst>
                  <a:outerShdw blurRad="152400" dist="825500" dir="5400000" sx="85000" sy="85000" algn="t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Arial Rounded MT Bold" panose="020F0704030504030204" pitchFamily="34" charset="0"/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60C9DC2E-A91A-4E75-CCA7-B9555DB865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5505" y="3875661"/>
                  <a:ext cx="2052494" cy="0"/>
                </a:xfrm>
                <a:prstGeom prst="line">
                  <a:avLst/>
                </a:prstGeom>
                <a:solidFill>
                  <a:srgbClr val="00B050">
                    <a:alpha val="68000"/>
                  </a:srgbClr>
                </a:solidFill>
                <a:ln w="85725">
                  <a:gradFill>
                    <a:gsLst>
                      <a:gs pos="0">
                        <a:schemeClr val="accent6"/>
                      </a:gs>
                      <a:gs pos="100000">
                        <a:schemeClr val="accent6"/>
                      </a:gs>
                    </a:gsLst>
                    <a:lin ang="5400000" scaled="0"/>
                  </a:gradFill>
                </a:ln>
                <a:effectLst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</p:cxnSp>
          </p:grpSp>
          <p:pic>
            <p:nvPicPr>
              <p:cNvPr id="23" name="Graphic 22" descr="Browser window outline">
                <a:extLst>
                  <a:ext uri="{FF2B5EF4-FFF2-40B4-BE49-F238E27FC236}">
                    <a16:creationId xmlns:a16="http://schemas.microsoft.com/office/drawing/2014/main" id="{B57FDA95-CBE7-68B2-42C0-2F865983C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3862892" y="1356215"/>
                <a:ext cx="2537314" cy="443764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329E8D-F84E-B5E0-ADCA-5FEC6B1DB88C}"/>
                </a:ext>
              </a:extLst>
            </p:cNvPr>
            <p:cNvSpPr txBox="1"/>
            <p:nvPr/>
          </p:nvSpPr>
          <p:spPr>
            <a:xfrm>
              <a:off x="1077125" y="2487873"/>
              <a:ext cx="1163663" cy="37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Character</a:t>
              </a:r>
            </a:p>
          </p:txBody>
        </p:sp>
        <p:pic>
          <p:nvPicPr>
            <p:cNvPr id="18" name="Graphic 17" descr="Boxing Glove outline">
              <a:extLst>
                <a:ext uri="{FF2B5EF4-FFF2-40B4-BE49-F238E27FC236}">
                  <a16:creationId xmlns:a16="http://schemas.microsoft.com/office/drawing/2014/main" id="{283BFDC4-48BC-60E2-39F0-D5F3FF042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5400000">
              <a:off x="814880" y="2475643"/>
              <a:ext cx="306020" cy="44938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6D857C-DEC8-6995-DDE6-491CDFB1773D}"/>
                </a:ext>
              </a:extLst>
            </p:cNvPr>
            <p:cNvSpPr txBox="1"/>
            <p:nvPr/>
          </p:nvSpPr>
          <p:spPr>
            <a:xfrm>
              <a:off x="706764" y="2913142"/>
              <a:ext cx="156742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 name: string</a:t>
              </a:r>
            </a:p>
            <a:p>
              <a:r>
                <a:rPr lang="en-US" sz="1100" dirty="0"/>
                <a:t>+ level: int</a:t>
              </a:r>
            </a:p>
            <a:p>
              <a:r>
                <a:rPr lang="en-US" sz="1100" dirty="0"/>
                <a:t>+*</a:t>
              </a:r>
              <a:r>
                <a:rPr lang="en-US" sz="1100" dirty="0" err="1"/>
                <a:t>mp</a:t>
              </a:r>
              <a:r>
                <a:rPr lang="en-US" sz="1100" dirty="0"/>
                <a:t>: Element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53E4D06-D8C3-1577-C78C-B837FD145C9A}"/>
              </a:ext>
            </a:extLst>
          </p:cNvPr>
          <p:cNvSpPr txBox="1"/>
          <p:nvPr/>
        </p:nvSpPr>
        <p:spPr>
          <a:xfrm>
            <a:off x="-3290463" y="3590601"/>
            <a:ext cx="20700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+ ATK()</a:t>
            </a:r>
          </a:p>
          <a:p>
            <a:r>
              <a:rPr lang="en-US" sz="1100" dirty="0"/>
              <a:t>+ </a:t>
            </a:r>
            <a:r>
              <a:rPr lang="en-US" sz="1100" dirty="0" err="1"/>
              <a:t>nhap</a:t>
            </a:r>
            <a:r>
              <a:rPr lang="en-US" sz="1100" dirty="0"/>
              <a:t>()</a:t>
            </a:r>
          </a:p>
          <a:p>
            <a:r>
              <a:rPr lang="en-US" sz="1100" dirty="0"/>
              <a:t>+ </a:t>
            </a:r>
            <a:r>
              <a:rPr lang="en-US" sz="1100" dirty="0" err="1"/>
              <a:t>SatThuong</a:t>
            </a:r>
            <a:r>
              <a:rPr lang="en-US" sz="1100" dirty="0"/>
              <a:t>()</a:t>
            </a:r>
          </a:p>
          <a:p>
            <a:r>
              <a:rPr lang="en-US" sz="1100" dirty="0"/>
              <a:t>+</a:t>
            </a:r>
            <a:r>
              <a:rPr lang="en-US" sz="1100" dirty="0" err="1"/>
              <a:t>gethe</a:t>
            </a:r>
            <a:r>
              <a:rPr lang="en-US" sz="1100" dirty="0"/>
              <a:t>()-&gt; </a:t>
            </a:r>
            <a:r>
              <a:rPr lang="en-US" sz="1100" dirty="0" err="1"/>
              <a:t>lấy</a:t>
            </a:r>
            <a:r>
              <a:rPr lang="en-US" sz="1100" dirty="0"/>
              <a:t> </a:t>
            </a:r>
            <a:r>
              <a:rPr lang="en-US" sz="1100" dirty="0" err="1"/>
              <a:t>hệ</a:t>
            </a:r>
            <a:endParaRPr lang="en-US" sz="11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B6CABD-0BAE-22FD-5728-0B47ADB3000C}"/>
              </a:ext>
            </a:extLst>
          </p:cNvPr>
          <p:cNvGrpSpPr>
            <a:grpSpLocks/>
          </p:cNvGrpSpPr>
          <p:nvPr/>
        </p:nvGrpSpPr>
        <p:grpSpPr>
          <a:xfrm>
            <a:off x="4432008" y="6545449"/>
            <a:ext cx="2250812" cy="2487573"/>
            <a:chOff x="4146441" y="3258527"/>
            <a:chExt cx="2250812" cy="280131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CD0659-3D6A-8298-7E01-4E338BAAAC4A}"/>
                </a:ext>
              </a:extLst>
            </p:cNvPr>
            <p:cNvGrpSpPr>
              <a:grpSpLocks/>
            </p:cNvGrpSpPr>
            <p:nvPr/>
          </p:nvGrpSpPr>
          <p:grpSpPr>
            <a:xfrm>
              <a:off x="4146441" y="3258527"/>
              <a:ext cx="2165486" cy="2801316"/>
              <a:chOff x="3904947" y="2934855"/>
              <a:chExt cx="2624024" cy="312523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CF4AE80-089D-11C4-319C-17315C437A7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04947" y="2934855"/>
                <a:ext cx="2624024" cy="3125230"/>
                <a:chOff x="2758376" y="606251"/>
                <a:chExt cx="2537314" cy="4437643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495C2C8-1C11-2508-72E1-F69CF538623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2758376" y="606251"/>
                  <a:ext cx="2537314" cy="4437643"/>
                  <a:chOff x="3871900" y="1365112"/>
                  <a:chExt cx="2537314" cy="4437643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E6068F4A-AC74-E170-1DDA-DBB902E6DF7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02601" y="2186488"/>
                    <a:ext cx="2052494" cy="2764827"/>
                    <a:chOff x="2095505" y="2332953"/>
                    <a:chExt cx="2052494" cy="2764827"/>
                  </a:xfrm>
                  <a:effectLst/>
                </p:grpSpPr>
                <p:sp>
                  <p:nvSpPr>
                    <p:cNvPr id="44" name="Rectangle: Rounded Corners 43">
                      <a:extLst>
                        <a:ext uri="{FF2B5EF4-FFF2-40B4-BE49-F238E27FC236}">
                          <a16:creationId xmlns:a16="http://schemas.microsoft.com/office/drawing/2014/main" id="{9616B05F-B40C-33B2-C2B8-8FE7E3AC67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2095505" y="2332953"/>
                      <a:ext cx="2052494" cy="2764827"/>
                    </a:xfrm>
                    <a:prstGeom prst="roundRect">
                      <a:avLst>
                        <a:gd name="adj" fmla="val 3371"/>
                      </a:avLst>
                    </a:prstGeom>
                    <a:solidFill>
                      <a:srgbClr val="00B050">
                        <a:alpha val="66000"/>
                      </a:srgbClr>
                    </a:solidFill>
                    <a:ln w="19050">
                      <a:gradFill>
                        <a:gsLst>
                          <a:gs pos="0">
                            <a:schemeClr val="accent6"/>
                          </a:gs>
                          <a:gs pos="100000">
                            <a:schemeClr val="accent6"/>
                          </a:gs>
                        </a:gsLst>
                        <a:lin ang="5400000" scaled="0"/>
                      </a:gradFill>
                    </a:ln>
                    <a:effectLst>
                      <a:outerShdw blurRad="152400" dist="825500" dir="5400000" sx="85000" sy="85000" algn="t" rotWithShape="0">
                        <a:schemeClr val="tx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800" dirty="0">
                        <a:latin typeface="Arial Rounded MT Bold" panose="020F0704030504030204" pitchFamily="34" charset="0"/>
                      </a:endParaRPr>
                    </a:p>
                  </p:txBody>
                </p: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D99C31E8-8594-4BD2-8179-6C3ED452AC60}"/>
                        </a:ext>
                      </a:extLst>
                    </p:cNvPr>
                    <p:cNvCxnSpPr>
                      <a:cxnSpLocks/>
                      <a:stCxn id="44" idx="1"/>
                      <a:endCxn id="44" idx="3"/>
                    </p:cNvCxnSpPr>
                    <p:nvPr/>
                  </p:nvCxnSpPr>
                  <p:spPr>
                    <a:xfrm>
                      <a:off x="2095505" y="3715367"/>
                      <a:ext cx="2052494" cy="0"/>
                    </a:xfrm>
                    <a:prstGeom prst="line">
                      <a:avLst/>
                    </a:prstGeom>
                    <a:solidFill>
                      <a:srgbClr val="00B050">
                        <a:alpha val="68000"/>
                      </a:srgbClr>
                    </a:solidFill>
                    <a:ln w="60325">
                      <a:gradFill>
                        <a:gsLst>
                          <a:gs pos="0">
                            <a:schemeClr val="accent6"/>
                          </a:gs>
                          <a:gs pos="100000">
                            <a:schemeClr val="accent6"/>
                          </a:gs>
                        </a:gsLst>
                        <a:lin ang="5400000" scaled="0"/>
                      </a:gradFill>
                    </a:ln>
                    <a:effectLst/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</p:cxnSp>
              </p:grpSp>
              <p:pic>
                <p:nvPicPr>
                  <p:cNvPr id="40" name="Graphic 39" descr="Browser window outline">
                    <a:extLst>
                      <a:ext uri="{FF2B5EF4-FFF2-40B4-BE49-F238E27FC236}">
                        <a16:creationId xmlns:a16="http://schemas.microsoft.com/office/drawing/2014/main" id="{F5BE4C2B-0A7E-9C5C-F21A-F401688E2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71900" y="1365112"/>
                    <a:ext cx="2537314" cy="443764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1359180-8804-9E89-9DF2-693C39BA0FC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88427" y="1421733"/>
                  <a:ext cx="1253469" cy="5967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Monster</a:t>
                  </a:r>
                </a:p>
              </p:txBody>
            </p:sp>
          </p:grpSp>
          <p:pic>
            <p:nvPicPr>
              <p:cNvPr id="33" name="Graphic 32" descr="Monster with solid fill">
                <a:extLst>
                  <a:ext uri="{FF2B5EF4-FFF2-40B4-BE49-F238E27FC236}">
                    <a16:creationId xmlns:a16="http://schemas.microsoft.com/office/drawing/2014/main" id="{84600D01-3B54-A9EA-6200-8F29FB26F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4197092" y="3559344"/>
                <a:ext cx="369332" cy="369332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59C669-CB5F-0E83-D7C1-E947B9251B36}"/>
                </a:ext>
              </a:extLst>
            </p:cNvPr>
            <p:cNvSpPr txBox="1">
              <a:spLocks/>
            </p:cNvSpPr>
            <p:nvPr/>
          </p:nvSpPr>
          <p:spPr>
            <a:xfrm>
              <a:off x="4328065" y="4708818"/>
              <a:ext cx="20691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</a:t>
              </a:r>
              <a:r>
                <a:rPr lang="en-US" sz="1100" dirty="0" err="1"/>
                <a:t>Nhap</a:t>
              </a:r>
              <a:r>
                <a:rPr lang="en-US" sz="1100" dirty="0"/>
                <a:t>()</a:t>
              </a:r>
            </a:p>
            <a:p>
              <a:r>
                <a:rPr lang="en-US" sz="1100" dirty="0"/>
                <a:t>+</a:t>
              </a:r>
              <a:r>
                <a:rPr lang="en-US" sz="1100" dirty="0" err="1"/>
                <a:t>atk</a:t>
              </a:r>
              <a:r>
                <a:rPr lang="en-US" sz="1100" dirty="0"/>
                <a:t>()	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F97FC1-B730-4B1D-3999-F9E0FCEF394C}"/>
              </a:ext>
            </a:extLst>
          </p:cNvPr>
          <p:cNvGrpSpPr/>
          <p:nvPr/>
        </p:nvGrpSpPr>
        <p:grpSpPr>
          <a:xfrm>
            <a:off x="4629777" y="-2542490"/>
            <a:ext cx="2250813" cy="2487573"/>
            <a:chOff x="4033100" y="1040608"/>
            <a:chExt cx="2250813" cy="248757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22CE4C1-D673-C180-C404-7A32561A43C4}"/>
                </a:ext>
              </a:extLst>
            </p:cNvPr>
            <p:cNvGrpSpPr>
              <a:grpSpLocks/>
            </p:cNvGrpSpPr>
            <p:nvPr/>
          </p:nvGrpSpPr>
          <p:grpSpPr>
            <a:xfrm>
              <a:off x="4033100" y="1040608"/>
              <a:ext cx="2250813" cy="2487573"/>
              <a:chOff x="4146440" y="3258527"/>
              <a:chExt cx="2250813" cy="2801316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0AAD538-55BA-38E7-395D-09EE86C2D9F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146440" y="3258527"/>
                <a:ext cx="2145566" cy="2801316"/>
                <a:chOff x="3871900" y="1365112"/>
                <a:chExt cx="2513974" cy="4437643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578812-B1D7-3203-5A5A-F54FD16820D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102601" y="2186488"/>
                  <a:ext cx="2052494" cy="2764827"/>
                  <a:chOff x="2095505" y="2332953"/>
                  <a:chExt cx="2052494" cy="2764827"/>
                </a:xfrm>
                <a:effectLst/>
              </p:grpSpPr>
              <p:sp>
                <p:nvSpPr>
                  <p:cNvPr id="59" name="Rectangle: Rounded Corners 58">
                    <a:extLst>
                      <a:ext uri="{FF2B5EF4-FFF2-40B4-BE49-F238E27FC236}">
                        <a16:creationId xmlns:a16="http://schemas.microsoft.com/office/drawing/2014/main" id="{1864EF91-FB63-590E-3622-C451FB725BE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095505" y="2332953"/>
                    <a:ext cx="2052494" cy="2764827"/>
                  </a:xfrm>
                  <a:prstGeom prst="roundRect">
                    <a:avLst>
                      <a:gd name="adj" fmla="val 3371"/>
                    </a:avLst>
                  </a:prstGeom>
                  <a:solidFill>
                    <a:srgbClr val="00B050">
                      <a:alpha val="66000"/>
                    </a:srgbClr>
                  </a:solidFill>
                  <a:ln w="19050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/>
                        </a:gs>
                      </a:gsLst>
                      <a:lin ang="5400000" scaled="0"/>
                    </a:gradFill>
                  </a:ln>
                  <a:effectLst>
                    <a:outerShdw blurRad="152400" dist="825500" dir="5400000" sx="85000" sy="85000" algn="t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latin typeface="Arial Rounded MT Bold" panose="020F0704030504030204" pitchFamily="34" charset="0"/>
                    </a:endParaRPr>
                  </a:p>
                </p:txBody>
              </p: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A686D53A-9400-97DB-98DF-B56DB5DA1146}"/>
                      </a:ext>
                    </a:extLst>
                  </p:cNvPr>
                  <p:cNvCxnSpPr>
                    <a:cxnSpLocks/>
                    <a:stCxn id="59" idx="1"/>
                    <a:endCxn id="59" idx="3"/>
                  </p:cNvCxnSpPr>
                  <p:nvPr/>
                </p:nvCxnSpPr>
                <p:spPr>
                  <a:xfrm>
                    <a:off x="2095505" y="3715367"/>
                    <a:ext cx="2052494" cy="0"/>
                  </a:xfrm>
                  <a:prstGeom prst="line">
                    <a:avLst/>
                  </a:prstGeom>
                  <a:solidFill>
                    <a:srgbClr val="00B050">
                      <a:alpha val="68000"/>
                    </a:srgbClr>
                  </a:solidFill>
                  <a:ln w="60325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6"/>
                        </a:gs>
                      </a:gsLst>
                      <a:lin ang="5400000" scaled="0"/>
                    </a:gradFill>
                  </a:ln>
                  <a:effectLst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</p:cxnSp>
            </p:grpSp>
            <p:pic>
              <p:nvPicPr>
                <p:cNvPr id="58" name="Graphic 57" descr="Browser window outline">
                  <a:extLst>
                    <a:ext uri="{FF2B5EF4-FFF2-40B4-BE49-F238E27FC236}">
                      <a16:creationId xmlns:a16="http://schemas.microsoft.com/office/drawing/2014/main" id="{B31CA0AF-EC5D-3234-BAC4-16EB558D9E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1900" y="1365112"/>
                  <a:ext cx="2513974" cy="4437643"/>
                </a:xfrm>
                <a:prstGeom prst="rect">
                  <a:avLst/>
                </a:prstGeom>
              </p:spPr>
            </p:pic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EBBA0D6-7BBF-0B76-969B-970E2AB263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8065" y="4708818"/>
                <a:ext cx="20691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+</a:t>
                </a:r>
                <a:r>
                  <a:rPr lang="en-US" sz="1100" dirty="0" err="1"/>
                  <a:t>Nhap</a:t>
                </a:r>
                <a:r>
                  <a:rPr lang="en-US" sz="1100" dirty="0"/>
                  <a:t>()</a:t>
                </a:r>
              </a:p>
              <a:p>
                <a:r>
                  <a:rPr lang="en-US" sz="1100" dirty="0"/>
                  <a:t>+</a:t>
                </a:r>
                <a:r>
                  <a:rPr lang="en-US" sz="1100" dirty="0" err="1"/>
                  <a:t>atk</a:t>
                </a:r>
                <a:r>
                  <a:rPr lang="en-US" sz="1100" dirty="0"/>
                  <a:t>()	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49DEC67-551B-F659-33BC-9C7D54F1BDC0}"/>
                </a:ext>
              </a:extLst>
            </p:cNvPr>
            <p:cNvGrpSpPr/>
            <p:nvPr/>
          </p:nvGrpSpPr>
          <p:grpSpPr>
            <a:xfrm>
              <a:off x="4308536" y="1516361"/>
              <a:ext cx="1204991" cy="250656"/>
              <a:chOff x="3915763" y="1466819"/>
              <a:chExt cx="1204991" cy="25065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A87F6B5-FFCC-A816-E188-BFE30E1D7549}"/>
                  </a:ext>
                </a:extLst>
              </p:cNvPr>
              <p:cNvSpPr txBox="1"/>
              <p:nvPr/>
            </p:nvSpPr>
            <p:spPr>
              <a:xfrm>
                <a:off x="4193805" y="1466819"/>
                <a:ext cx="926949" cy="244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Player</a:t>
                </a: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FFB91F6-910E-F865-8019-41B501E16A4B}"/>
                  </a:ext>
                </a:extLst>
              </p:cNvPr>
              <p:cNvSpPr/>
              <p:nvPr/>
            </p:nvSpPr>
            <p:spPr>
              <a:xfrm>
                <a:off x="3964438" y="1544569"/>
                <a:ext cx="97350" cy="81367"/>
              </a:xfrm>
              <a:custGeom>
                <a:avLst/>
                <a:gdLst>
                  <a:gd name="connsiteX0" fmla="*/ 123111 w 123110"/>
                  <a:gd name="connsiteY0" fmla="*/ 61555 h 123110"/>
                  <a:gd name="connsiteX1" fmla="*/ 61555 w 123110"/>
                  <a:gd name="connsiteY1" fmla="*/ 123111 h 123110"/>
                  <a:gd name="connsiteX2" fmla="*/ 0 w 123110"/>
                  <a:gd name="connsiteY2" fmla="*/ 61555 h 123110"/>
                  <a:gd name="connsiteX3" fmla="*/ 61555 w 123110"/>
                  <a:gd name="connsiteY3" fmla="*/ 0 h 123110"/>
                  <a:gd name="connsiteX4" fmla="*/ 123111 w 123110"/>
                  <a:gd name="connsiteY4" fmla="*/ 61555 h 12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110" h="123110">
                    <a:moveTo>
                      <a:pt x="123111" y="61555"/>
                    </a:moveTo>
                    <a:cubicBezTo>
                      <a:pt x="123111" y="95551"/>
                      <a:pt x="95551" y="123111"/>
                      <a:pt x="61555" y="123111"/>
                    </a:cubicBezTo>
                    <a:cubicBezTo>
                      <a:pt x="27559" y="123111"/>
                      <a:pt x="0" y="95551"/>
                      <a:pt x="0" y="61555"/>
                    </a:cubicBezTo>
                    <a:cubicBezTo>
                      <a:pt x="0" y="27559"/>
                      <a:pt x="27559" y="0"/>
                      <a:pt x="61555" y="0"/>
                    </a:cubicBezTo>
                    <a:cubicBezTo>
                      <a:pt x="95551" y="0"/>
                      <a:pt x="123111" y="27559"/>
                      <a:pt x="123111" y="6155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C0C9B56-27FA-4837-6496-89CF812479DB}"/>
                  </a:ext>
                </a:extLst>
              </p:cNvPr>
              <p:cNvSpPr/>
              <p:nvPr/>
            </p:nvSpPr>
            <p:spPr>
              <a:xfrm>
                <a:off x="3915763" y="1636108"/>
                <a:ext cx="194701" cy="81367"/>
              </a:xfrm>
              <a:custGeom>
                <a:avLst/>
                <a:gdLst>
                  <a:gd name="connsiteX0" fmla="*/ 246221 w 246221"/>
                  <a:gd name="connsiteY0" fmla="*/ 123111 h 123110"/>
                  <a:gd name="connsiteX1" fmla="*/ 246221 w 246221"/>
                  <a:gd name="connsiteY1" fmla="*/ 61555 h 123110"/>
                  <a:gd name="connsiteX2" fmla="*/ 233910 w 246221"/>
                  <a:gd name="connsiteY2" fmla="*/ 36933 h 123110"/>
                  <a:gd name="connsiteX3" fmla="*/ 173894 w 246221"/>
                  <a:gd name="connsiteY3" fmla="*/ 7694 h 123110"/>
                  <a:gd name="connsiteX4" fmla="*/ 123111 w 246221"/>
                  <a:gd name="connsiteY4" fmla="*/ 0 h 123110"/>
                  <a:gd name="connsiteX5" fmla="*/ 72328 w 246221"/>
                  <a:gd name="connsiteY5" fmla="*/ 7694 h 123110"/>
                  <a:gd name="connsiteX6" fmla="*/ 12311 w 246221"/>
                  <a:gd name="connsiteY6" fmla="*/ 36933 h 123110"/>
                  <a:gd name="connsiteX7" fmla="*/ 0 w 246221"/>
                  <a:gd name="connsiteY7" fmla="*/ 61555 h 123110"/>
                  <a:gd name="connsiteX8" fmla="*/ 0 w 246221"/>
                  <a:gd name="connsiteY8" fmla="*/ 123111 h 123110"/>
                  <a:gd name="connsiteX9" fmla="*/ 246221 w 246221"/>
                  <a:gd name="connsiteY9" fmla="*/ 123111 h 12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221" h="123110">
                    <a:moveTo>
                      <a:pt x="246221" y="123111"/>
                    </a:moveTo>
                    <a:lnTo>
                      <a:pt x="246221" y="61555"/>
                    </a:lnTo>
                    <a:cubicBezTo>
                      <a:pt x="246221" y="52322"/>
                      <a:pt x="241605" y="43089"/>
                      <a:pt x="233910" y="36933"/>
                    </a:cubicBezTo>
                    <a:cubicBezTo>
                      <a:pt x="216983" y="23083"/>
                      <a:pt x="195438" y="13850"/>
                      <a:pt x="173894" y="7694"/>
                    </a:cubicBezTo>
                    <a:cubicBezTo>
                      <a:pt x="158505" y="3078"/>
                      <a:pt x="141577" y="0"/>
                      <a:pt x="123111" y="0"/>
                    </a:cubicBezTo>
                    <a:cubicBezTo>
                      <a:pt x="106183" y="0"/>
                      <a:pt x="89255" y="3078"/>
                      <a:pt x="72328" y="7694"/>
                    </a:cubicBezTo>
                    <a:cubicBezTo>
                      <a:pt x="50783" y="13850"/>
                      <a:pt x="29239" y="24622"/>
                      <a:pt x="12311" y="36933"/>
                    </a:cubicBezTo>
                    <a:cubicBezTo>
                      <a:pt x="4617" y="43089"/>
                      <a:pt x="0" y="52322"/>
                      <a:pt x="0" y="61555"/>
                    </a:cubicBezTo>
                    <a:lnTo>
                      <a:pt x="0" y="123111"/>
                    </a:lnTo>
                    <a:lnTo>
                      <a:pt x="246221" y="123111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E3B53BD-4CB5-6F2C-7A80-1A5271C7238D}"/>
              </a:ext>
            </a:extLst>
          </p:cNvPr>
          <p:cNvGrpSpPr/>
          <p:nvPr/>
        </p:nvGrpSpPr>
        <p:grpSpPr>
          <a:xfrm>
            <a:off x="8662490" y="6638378"/>
            <a:ext cx="2074966" cy="2065564"/>
            <a:chOff x="7598008" y="2162394"/>
            <a:chExt cx="2074966" cy="206556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8D6E742-F322-FB8C-D38E-E6711B03A47A}"/>
                </a:ext>
              </a:extLst>
            </p:cNvPr>
            <p:cNvGrpSpPr/>
            <p:nvPr/>
          </p:nvGrpSpPr>
          <p:grpSpPr>
            <a:xfrm>
              <a:off x="7598008" y="2162394"/>
              <a:ext cx="2074966" cy="2065564"/>
              <a:chOff x="4059135" y="611041"/>
              <a:chExt cx="2074966" cy="206556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D25E704A-CFB6-741C-5ED0-4F6623885D37}"/>
                  </a:ext>
                </a:extLst>
              </p:cNvPr>
              <p:cNvGrpSpPr/>
              <p:nvPr/>
            </p:nvGrpSpPr>
            <p:grpSpPr>
              <a:xfrm>
                <a:off x="4059135" y="611041"/>
                <a:ext cx="2074966" cy="2065564"/>
                <a:chOff x="2749622" y="602941"/>
                <a:chExt cx="2537314" cy="4437643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E4CCCAF3-2BE3-A644-3684-62681894E4F9}"/>
                    </a:ext>
                  </a:extLst>
                </p:cNvPr>
                <p:cNvGrpSpPr/>
                <p:nvPr/>
              </p:nvGrpSpPr>
              <p:grpSpPr>
                <a:xfrm>
                  <a:off x="2749622" y="602941"/>
                  <a:ext cx="2537314" cy="4437643"/>
                  <a:chOff x="3863146" y="1361802"/>
                  <a:chExt cx="2537314" cy="44376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919FEE35-CDC9-2C01-F1B4-242E6EDE1AE0}"/>
                      </a:ext>
                    </a:extLst>
                  </p:cNvPr>
                  <p:cNvGrpSpPr/>
                  <p:nvPr/>
                </p:nvGrpSpPr>
                <p:grpSpPr>
                  <a:xfrm>
                    <a:off x="4102601" y="2186488"/>
                    <a:ext cx="2052494" cy="2764827"/>
                    <a:chOff x="2095505" y="2332953"/>
                    <a:chExt cx="2052494" cy="2764827"/>
                  </a:xfrm>
                  <a:effectLst/>
                </p:grpSpPr>
                <p:sp>
                  <p:nvSpPr>
                    <p:cNvPr id="70" name="Rectangle: Rounded Corners 69">
                      <a:extLst>
                        <a:ext uri="{FF2B5EF4-FFF2-40B4-BE49-F238E27FC236}">
                          <a16:creationId xmlns:a16="http://schemas.microsoft.com/office/drawing/2014/main" id="{1A3DE2DE-E425-C03F-95BA-3AE0E5C23E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505" y="2332953"/>
                      <a:ext cx="2052494" cy="2764827"/>
                    </a:xfrm>
                    <a:prstGeom prst="roundRect">
                      <a:avLst>
                        <a:gd name="adj" fmla="val 3371"/>
                      </a:avLst>
                    </a:prstGeom>
                    <a:solidFill>
                      <a:srgbClr val="00B050">
                        <a:alpha val="66000"/>
                      </a:srgbClr>
                    </a:solidFill>
                    <a:ln w="19050">
                      <a:gradFill>
                        <a:gsLst>
                          <a:gs pos="0">
                            <a:schemeClr val="accent6"/>
                          </a:gs>
                          <a:gs pos="100000">
                            <a:schemeClr val="accent6"/>
                          </a:gs>
                        </a:gsLst>
                        <a:lin ang="5400000" scaled="0"/>
                      </a:gradFill>
                    </a:ln>
                    <a:effectLst>
                      <a:outerShdw blurRad="152400" dist="825500" dir="5400000" sx="85000" sy="85000" algn="t" rotWithShape="0">
                        <a:schemeClr val="tx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800" dirty="0">
                        <a:latin typeface="Arial Rounded MT Bold" panose="020F0704030504030204" pitchFamily="34" charset="0"/>
                      </a:endParaRPr>
                    </a:p>
                  </p:txBody>
                </p:sp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E0BCBF26-8ACB-E5C2-B983-86DEF53DBE86}"/>
                        </a:ext>
                      </a:extLst>
                    </p:cNvPr>
                    <p:cNvCxnSpPr>
                      <a:cxnSpLocks/>
                      <a:stCxn id="70" idx="1"/>
                      <a:endCxn id="70" idx="3"/>
                    </p:cNvCxnSpPr>
                    <p:nvPr/>
                  </p:nvCxnSpPr>
                  <p:spPr>
                    <a:xfrm>
                      <a:off x="2095505" y="3715367"/>
                      <a:ext cx="2052494" cy="0"/>
                    </a:xfrm>
                    <a:prstGeom prst="line">
                      <a:avLst/>
                    </a:prstGeom>
                    <a:solidFill>
                      <a:srgbClr val="00B050">
                        <a:alpha val="68000"/>
                      </a:srgbClr>
                    </a:solidFill>
                    <a:ln w="85725">
                      <a:gradFill>
                        <a:gsLst>
                          <a:gs pos="0">
                            <a:schemeClr val="accent6"/>
                          </a:gs>
                          <a:gs pos="100000">
                            <a:schemeClr val="accent6"/>
                          </a:gs>
                        </a:gsLst>
                        <a:lin ang="5400000" scaled="0"/>
                      </a:gradFill>
                    </a:ln>
                    <a:effectLst/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</p:cxnSp>
              </p:grpSp>
              <p:pic>
                <p:nvPicPr>
                  <p:cNvPr id="69" name="Graphic 68" descr="Browser window outline">
                    <a:extLst>
                      <a:ext uri="{FF2B5EF4-FFF2-40B4-BE49-F238E27FC236}">
                        <a16:creationId xmlns:a16="http://schemas.microsoft.com/office/drawing/2014/main" id="{6886305C-AD04-F505-580E-1762A39F94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3146" y="1361802"/>
                    <a:ext cx="2537314" cy="443764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A1FF126-AA83-DD50-10F1-02A068F1ACAE}"/>
                    </a:ext>
                  </a:extLst>
                </p:cNvPr>
                <p:cNvSpPr txBox="1"/>
                <p:nvPr/>
              </p:nvSpPr>
              <p:spPr>
                <a:xfrm>
                  <a:off x="3438035" y="1397013"/>
                  <a:ext cx="1133494" cy="7934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Boss</a:t>
                  </a: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30AF8A0-A367-B300-9DE7-CA7FA5F3FF32}"/>
                  </a:ext>
                </a:extLst>
              </p:cNvPr>
              <p:cNvSpPr txBox="1"/>
              <p:nvPr/>
            </p:nvSpPr>
            <p:spPr>
              <a:xfrm>
                <a:off x="4235268" y="1718296"/>
                <a:ext cx="167849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+</a:t>
                </a:r>
                <a:r>
                  <a:rPr lang="en-US" sz="1100" dirty="0" err="1"/>
                  <a:t>Nhap</a:t>
                </a:r>
                <a:r>
                  <a:rPr lang="en-US" sz="1100" dirty="0"/>
                  <a:t>()</a:t>
                </a:r>
              </a:p>
              <a:p>
                <a:r>
                  <a:rPr lang="en-US" sz="1100" dirty="0"/>
                  <a:t>+</a:t>
                </a:r>
                <a:r>
                  <a:rPr lang="en-US" sz="1100" dirty="0" err="1"/>
                  <a:t>atk</a:t>
                </a:r>
                <a:r>
                  <a:rPr lang="en-US" sz="1100" dirty="0"/>
                  <a:t>()	</a:t>
                </a:r>
              </a:p>
            </p:txBody>
          </p:sp>
        </p:grpSp>
        <p:pic>
          <p:nvPicPr>
            <p:cNvPr id="63" name="Graphic 62" descr="Monster outline">
              <a:extLst>
                <a:ext uri="{FF2B5EF4-FFF2-40B4-BE49-F238E27FC236}">
                  <a16:creationId xmlns:a16="http://schemas.microsoft.com/office/drawing/2014/main" id="{6E7E59E7-321E-091B-B868-B11CC2ADC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909205" y="2583579"/>
              <a:ext cx="252526" cy="252526"/>
            </a:xfrm>
            <a:prstGeom prst="rect">
              <a:avLst/>
            </a:prstGeom>
          </p:spPr>
        </p:pic>
      </p:grp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A31C90A7-A2FB-5DB9-B2D5-60490EA61984}"/>
              </a:ext>
            </a:extLst>
          </p:cNvPr>
          <p:cNvCxnSpPr>
            <a:cxnSpLocks/>
            <a:stCxn id="23" idx="3"/>
            <a:endCxn id="40" idx="1"/>
          </p:cNvCxnSpPr>
          <p:nvPr/>
        </p:nvCxnSpPr>
        <p:spPr>
          <a:xfrm>
            <a:off x="-930463" y="3423343"/>
            <a:ext cx="5362471" cy="4365893"/>
          </a:xfrm>
          <a:prstGeom prst="bentConnector3">
            <a:avLst>
              <a:gd name="adj1" fmla="val 5274"/>
            </a:avLst>
          </a:prstGeom>
          <a:ln w="476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40EA8D6E-F869-C144-F79F-834267051973}"/>
              </a:ext>
            </a:extLst>
          </p:cNvPr>
          <p:cNvCxnSpPr>
            <a:cxnSpLocks/>
            <a:stCxn id="23" idx="3"/>
            <a:endCxn id="58" idx="1"/>
          </p:cNvCxnSpPr>
          <p:nvPr/>
        </p:nvCxnSpPr>
        <p:spPr>
          <a:xfrm flipV="1">
            <a:off x="-930463" y="-1298703"/>
            <a:ext cx="5560240" cy="4722046"/>
          </a:xfrm>
          <a:prstGeom prst="bentConnector3">
            <a:avLst>
              <a:gd name="adj1" fmla="val 5517"/>
            </a:avLst>
          </a:prstGeom>
          <a:ln w="476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A picture containing clipart, screenshot, graphics, cartoon&#10;&#10;Description automatically generated">
            <a:extLst>
              <a:ext uri="{FF2B5EF4-FFF2-40B4-BE49-F238E27FC236}">
                <a16:creationId xmlns:a16="http://schemas.microsoft.com/office/drawing/2014/main" id="{E627FD5D-B1BE-C4B9-6924-81D16A69B64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5990932"/>
            <a:ext cx="266470" cy="26647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1B989F1-9916-F772-3C96-3B31AE35F9D7}"/>
              </a:ext>
            </a:extLst>
          </p:cNvPr>
          <p:cNvSpPr txBox="1"/>
          <p:nvPr/>
        </p:nvSpPr>
        <p:spPr>
          <a:xfrm>
            <a:off x="-1327917" y="3009023"/>
            <a:ext cx="85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gradFill>
                  <a:gsLst>
                    <a:gs pos="60000">
                      <a:srgbClr val="E8AA42"/>
                    </a:gs>
                    <a:gs pos="32100">
                      <a:srgbClr val="E57C23"/>
                    </a:gs>
                    <a:gs pos="81000">
                      <a:srgbClr val="542A2A"/>
                    </a:gs>
                    <a:gs pos="0">
                      <a:srgbClr val="025464"/>
                    </a:gs>
                  </a:gsLst>
                  <a:lin ang="5400000" scaled="1"/>
                </a:gradFill>
                <a:effectLst>
                  <a:outerShdw blurRad="88900" dist="38100" dir="5400000" sx="103000" sy="103000" algn="t" rotWithShape="0">
                    <a:prstClr val="black">
                      <a:alpha val="90000"/>
                    </a:prstClr>
                  </a:outerShdw>
                </a:effectLst>
                <a:latin typeface="Abadi" panose="020B0604020104020204" pitchFamily="34" charset="0"/>
                <a:cs typeface="Aldhabi" panose="020F0502020204030204" pitchFamily="2" charset="-78"/>
              </a:rPr>
              <a:t>Public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EF3EFB5F-59F5-B048-4DB6-8159A7A49228}"/>
              </a:ext>
            </a:extLst>
          </p:cNvPr>
          <p:cNvCxnSpPr>
            <a:stCxn id="31" idx="3"/>
            <a:endCxn id="69" idx="1"/>
          </p:cNvCxnSpPr>
          <p:nvPr/>
        </p:nvCxnSpPr>
        <p:spPr>
          <a:xfrm flipV="1">
            <a:off x="6682820" y="7671160"/>
            <a:ext cx="1979670" cy="353464"/>
          </a:xfrm>
          <a:prstGeom prst="bentConnector3">
            <a:avLst/>
          </a:prstGeom>
          <a:ln w="476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8F7CB7C8-FC15-EB4E-B8D9-7DBC30311F33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219" y="7375738"/>
            <a:ext cx="325224" cy="325224"/>
          </a:xfrm>
          <a:prstGeom prst="rect">
            <a:avLst/>
          </a:prstGeom>
        </p:spPr>
      </p:pic>
      <p:pic>
        <p:nvPicPr>
          <p:cNvPr id="96" name="Picture 95" descr="A computer screen with text on it&#10;&#10;Description automatically generated with low confidence">
            <a:extLst>
              <a:ext uri="{FF2B5EF4-FFF2-40B4-BE49-F238E27FC236}">
                <a16:creationId xmlns:a16="http://schemas.microsoft.com/office/drawing/2014/main" id="{89703232-CDF9-F293-F0E3-BFD511611758}"/>
              </a:ext>
            </a:extLst>
          </p:cNvPr>
          <p:cNvPicPr>
            <a:picLocks noChangeAspect="1"/>
          </p:cNvPicPr>
          <p:nvPr/>
        </p:nvPicPr>
        <p:blipFill>
          <a:blip r:embed="rId30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288" y="1260534"/>
            <a:ext cx="4876190" cy="487619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E94A0CD1-F294-01E5-DB5A-2018E1156AA6}"/>
              </a:ext>
            </a:extLst>
          </p:cNvPr>
          <p:cNvSpPr txBox="1"/>
          <p:nvPr/>
        </p:nvSpPr>
        <p:spPr>
          <a:xfrm>
            <a:off x="857400" y="1310593"/>
            <a:ext cx="4703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thừa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20E7E70-C325-777D-0E79-B30D3E99481F}"/>
              </a:ext>
            </a:extLst>
          </p:cNvPr>
          <p:cNvSpPr txBox="1"/>
          <p:nvPr/>
        </p:nvSpPr>
        <p:spPr>
          <a:xfrm>
            <a:off x="6639524" y="3799786"/>
            <a:ext cx="48761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các đối tượng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vi-VN" dirty="0">
                <a:solidFill>
                  <a:schemeClr val="bg1"/>
                </a:solidFill>
              </a:rPr>
              <a:t>- Xây dựng lớp trừu tượng “Element” đại diện cho các thuộc tính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vi-VN" dirty="0">
                <a:solidFill>
                  <a:schemeClr val="bg1"/>
                </a:solidFill>
              </a:rPr>
              <a:t> nguyên tố.</a:t>
            </a:r>
          </a:p>
          <a:p>
            <a:pPr marL="285750" indent="-285750">
              <a:buFontTx/>
              <a:buChar char="-"/>
            </a:pPr>
            <a:r>
              <a:rPr lang="vi-VN" dirty="0">
                <a:solidFill>
                  <a:schemeClr val="bg1"/>
                </a:solidFill>
              </a:rPr>
              <a:t>Xây dựng lớp cơ sở “character”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Söhne"/>
              </a:rPr>
              <a:t>dẫn</a:t>
            </a:r>
            <a:r>
              <a:rPr lang="en-US" sz="19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Söhne"/>
              </a:rPr>
              <a:t>xuất</a:t>
            </a:r>
            <a:r>
              <a:rPr lang="en-US" sz="19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Söhne"/>
              </a:rPr>
              <a:t>đến</a:t>
            </a:r>
            <a:r>
              <a:rPr lang="en-US" sz="19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Söhne"/>
              </a:rPr>
              <a:t>các</a:t>
            </a:r>
            <a:r>
              <a:rPr lang="en-US" sz="19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Söhne"/>
              </a:rPr>
              <a:t>lớp</a:t>
            </a:r>
            <a:r>
              <a:rPr lang="en-US" sz="1900" dirty="0">
                <a:solidFill>
                  <a:schemeClr val="bg1"/>
                </a:solidFill>
                <a:latin typeface="Söhne"/>
              </a:rPr>
              <a:t> con “player” </a:t>
            </a:r>
            <a:r>
              <a:rPr lang="en-US" sz="1900" dirty="0" err="1">
                <a:solidFill>
                  <a:schemeClr val="bg1"/>
                </a:solidFill>
                <a:latin typeface="Söhne"/>
              </a:rPr>
              <a:t>và</a:t>
            </a:r>
            <a:r>
              <a:rPr lang="en-US" sz="19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1900">
                <a:solidFill>
                  <a:schemeClr val="bg1"/>
                </a:solidFill>
                <a:latin typeface="Söhne"/>
              </a:rPr>
              <a:t>“monster”.</a:t>
            </a:r>
            <a:endParaRPr lang="en-US" sz="1900" b="0" i="0" dirty="0">
              <a:solidFill>
                <a:schemeClr val="bg1"/>
              </a:solidFill>
              <a:effectLst/>
              <a:latin typeface="Söhne"/>
            </a:endParaRPr>
          </a:p>
        </p:txBody>
      </p:sp>
      <p:pic>
        <p:nvPicPr>
          <p:cNvPr id="102" name="Picture 101" descr="A person wearing glasses and holding a sign&#10;&#10;Description automatically generated with low confidence">
            <a:extLst>
              <a:ext uri="{FF2B5EF4-FFF2-40B4-BE49-F238E27FC236}">
                <a16:creationId xmlns:a16="http://schemas.microsoft.com/office/drawing/2014/main" id="{5C7D97FB-3411-100F-F0AA-EE631D046F62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844" y="1186932"/>
            <a:ext cx="490814" cy="490814"/>
          </a:xfrm>
          <a:prstGeom prst="rect">
            <a:avLst/>
          </a:prstGeom>
        </p:spPr>
      </p:pic>
      <p:pic>
        <p:nvPicPr>
          <p:cNvPr id="97" name="Picture 96" descr="A cartoon of a person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E12E4E0D-191D-FCFE-3F18-2A8642399EC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61" y="3418149"/>
            <a:ext cx="2823821" cy="2823821"/>
          </a:xfrm>
          <a:prstGeom prst="rect">
            <a:avLst/>
          </a:prstGeom>
        </p:spPr>
      </p:pic>
      <p:pic>
        <p:nvPicPr>
          <p:cNvPr id="105" name="Picture 104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9F682DED-A64B-0B3E-1019-57832FC8892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535" y="1021742"/>
            <a:ext cx="2746172" cy="2746172"/>
          </a:xfrm>
          <a:prstGeom prst="rect">
            <a:avLst/>
          </a:prstGeom>
        </p:spPr>
      </p:pic>
      <p:sp>
        <p:nvSpPr>
          <p:cNvPr id="89" name="Rectangle 1">
            <a:extLst>
              <a:ext uri="{FF2B5EF4-FFF2-40B4-BE49-F238E27FC236}">
                <a16:creationId xmlns:a16="http://schemas.microsoft.com/office/drawing/2014/main" id="{402E6D69-3B56-8B6E-3162-645F4F80A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của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2">
            <a:extLst>
              <a:ext uri="{FF2B5EF4-FFF2-40B4-BE49-F238E27FC236}">
                <a16:creationId xmlns:a16="http://schemas.microsoft.com/office/drawing/2014/main" id="{1974300D-DA29-F339-38D8-F9DD6CAAC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của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222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471775B-CD1E-404B-AE77-95AA10D413D4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5080</TotalTime>
  <Words>2943</Words>
  <Application>Microsoft Office PowerPoint</Application>
  <PresentationFormat>Widescreen</PresentationFormat>
  <Paragraphs>712</Paragraphs>
  <Slides>30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Abadi</vt:lpstr>
      <vt:lpstr>Aharoni</vt:lpstr>
      <vt:lpstr>Arial</vt:lpstr>
      <vt:lpstr>Arial Rounded MT Bold</vt:lpstr>
      <vt:lpstr>Bahnschrift SemiBold SemiConden</vt:lpstr>
      <vt:lpstr>Bahnschrift SemiLight SemiConde</vt:lpstr>
      <vt:lpstr>Calibri</vt:lpstr>
      <vt:lpstr>Calibri Light</vt:lpstr>
      <vt:lpstr>Consolas</vt:lpstr>
      <vt:lpstr>Courier New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FSC</dc:creator>
  <cp:lastModifiedBy>Hồ Thanh Lộc</cp:lastModifiedBy>
  <cp:revision>120</cp:revision>
  <dcterms:created xsi:type="dcterms:W3CDTF">2023-05-25T12:26:55Z</dcterms:created>
  <dcterms:modified xsi:type="dcterms:W3CDTF">2023-06-20T14:02:10Z</dcterms:modified>
</cp:coreProperties>
</file>